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77" r:id="rId3"/>
  </p:sldMasterIdLst>
  <p:notesMasterIdLst>
    <p:notesMasterId r:id="rId58"/>
  </p:notesMasterIdLst>
  <p:sldIdLst>
    <p:sldId id="272" r:id="rId4"/>
    <p:sldId id="301" r:id="rId5"/>
    <p:sldId id="273" r:id="rId6"/>
    <p:sldId id="263" r:id="rId7"/>
    <p:sldId id="267" r:id="rId8"/>
    <p:sldId id="269" r:id="rId9"/>
    <p:sldId id="270" r:id="rId10"/>
    <p:sldId id="271" r:id="rId11"/>
    <p:sldId id="303" r:id="rId12"/>
    <p:sldId id="307" r:id="rId13"/>
    <p:sldId id="308" r:id="rId14"/>
    <p:sldId id="275" r:id="rId15"/>
    <p:sldId id="296" r:id="rId16"/>
    <p:sldId id="298" r:id="rId17"/>
    <p:sldId id="300" r:id="rId18"/>
    <p:sldId id="309" r:id="rId19"/>
    <p:sldId id="310" r:id="rId20"/>
    <p:sldId id="311" r:id="rId21"/>
    <p:sldId id="277" r:id="rId22"/>
    <p:sldId id="279" r:id="rId23"/>
    <p:sldId id="314" r:id="rId24"/>
    <p:sldId id="276" r:id="rId25"/>
    <p:sldId id="315" r:id="rId26"/>
    <p:sldId id="278" r:id="rId27"/>
    <p:sldId id="316" r:id="rId28"/>
    <p:sldId id="280" r:id="rId29"/>
    <p:sldId id="317" r:id="rId30"/>
    <p:sldId id="304" r:id="rId31"/>
    <p:sldId id="281" r:id="rId32"/>
    <p:sldId id="312" r:id="rId33"/>
    <p:sldId id="313" r:id="rId34"/>
    <p:sldId id="282" r:id="rId35"/>
    <p:sldId id="305" r:id="rId36"/>
    <p:sldId id="320" r:id="rId37"/>
    <p:sldId id="289" r:id="rId38"/>
    <p:sldId id="294" r:id="rId39"/>
    <p:sldId id="283" r:id="rId40"/>
    <p:sldId id="284" r:id="rId41"/>
    <p:sldId id="285" r:id="rId42"/>
    <p:sldId id="287" r:id="rId43"/>
    <p:sldId id="292" r:id="rId44"/>
    <p:sldId id="288" r:id="rId45"/>
    <p:sldId id="321" r:id="rId46"/>
    <p:sldId id="322" r:id="rId47"/>
    <p:sldId id="306" r:id="rId48"/>
    <p:sldId id="318" r:id="rId49"/>
    <p:sldId id="302" r:id="rId50"/>
    <p:sldId id="319" r:id="rId51"/>
    <p:sldId id="258" r:id="rId52"/>
    <p:sldId id="259" r:id="rId53"/>
    <p:sldId id="268" r:id="rId54"/>
    <p:sldId id="323" r:id="rId55"/>
    <p:sldId id="1723" r:id="rId56"/>
    <p:sldId id="1728" r:id="rId57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、目录及过渡页组" id="{C3597DBF-A70E-4893-9D9A-0CBF0FF1AD99}">
          <p14:sldIdLst>
            <p14:sldId id="272"/>
            <p14:sldId id="301"/>
            <p14:sldId id="273"/>
            <p14:sldId id="263"/>
            <p14:sldId id="267"/>
            <p14:sldId id="269"/>
            <p14:sldId id="270"/>
            <p14:sldId id="271"/>
            <p14:sldId id="303"/>
          </p14:sldIdLst>
        </p14:section>
        <p14:section name="内页组" id="{9FB4CC4C-8DC2-47D9-8DB2-2F00A4FE2E1B}">
          <p14:sldIdLst>
            <p14:sldId id="307"/>
            <p14:sldId id="308"/>
            <p14:sldId id="275"/>
            <p14:sldId id="296"/>
            <p14:sldId id="298"/>
            <p14:sldId id="300"/>
            <p14:sldId id="309"/>
            <p14:sldId id="310"/>
            <p14:sldId id="311"/>
            <p14:sldId id="277"/>
            <p14:sldId id="279"/>
            <p14:sldId id="314"/>
            <p14:sldId id="276"/>
            <p14:sldId id="315"/>
            <p14:sldId id="278"/>
            <p14:sldId id="316"/>
            <p14:sldId id="280"/>
            <p14:sldId id="317"/>
            <p14:sldId id="304"/>
            <p14:sldId id="281"/>
            <p14:sldId id="312"/>
            <p14:sldId id="313"/>
            <p14:sldId id="282"/>
            <p14:sldId id="305"/>
            <p14:sldId id="320"/>
            <p14:sldId id="289"/>
            <p14:sldId id="294"/>
            <p14:sldId id="283"/>
            <p14:sldId id="284"/>
            <p14:sldId id="285"/>
            <p14:sldId id="287"/>
            <p14:sldId id="292"/>
            <p14:sldId id="288"/>
            <p14:sldId id="321"/>
            <p14:sldId id="322"/>
            <p14:sldId id="306"/>
          </p14:sldIdLst>
        </p14:section>
        <p14:section name="结尾页" id="{068687D0-D3E5-4946-93BC-CD5308246F67}">
          <p14:sldIdLst>
            <p14:sldId id="318"/>
            <p14:sldId id="302"/>
            <p14:sldId id="319"/>
          </p14:sldIdLst>
        </p14:section>
        <p14:section name="设计规范" id="{AB645320-894B-48F3-8447-4284D46333A2}">
          <p14:sldIdLst>
            <p14:sldId id="258"/>
            <p14:sldId id="259"/>
            <p14:sldId id="268"/>
            <p14:sldId id="323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0E0A"/>
    <a:srgbClr val="701604"/>
    <a:srgbClr val="D60000"/>
    <a:srgbClr val="F7D19A"/>
    <a:srgbClr val="46566C"/>
    <a:srgbClr val="820000"/>
    <a:srgbClr val="C00000"/>
    <a:srgbClr val="D20000"/>
    <a:srgbClr val="944F24"/>
    <a:srgbClr val="AA6B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9" autoAdjust="0"/>
    <p:restoredTop sz="94660"/>
  </p:normalViewPr>
  <p:slideViewPr>
    <p:cSldViewPr snapToGrid="0">
      <p:cViewPr varScale="1">
        <p:scale>
          <a:sx n="73" d="100"/>
          <a:sy n="73" d="100"/>
        </p:scale>
        <p:origin x="9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90-4D77-B89F-BA74200599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90-4D77-B89F-BA74200599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90-4D77-B89F-BA74200599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3583248"/>
        <c:axId val="733593328"/>
      </c:barChart>
      <c:catAx>
        <c:axId val="73358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pPr>
            <a:endParaRPr lang="zh-CN"/>
          </a:p>
        </c:txPr>
        <c:crossAx val="733593328"/>
        <c:crosses val="autoZero"/>
        <c:auto val="1"/>
        <c:lblAlgn val="ctr"/>
        <c:lblOffset val="100"/>
        <c:noMultiLvlLbl val="0"/>
      </c:catAx>
      <c:valAx>
        <c:axId val="733593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358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47625" cap="rnd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1B5-4192-9970-C32DFC66BD0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733603408"/>
        <c:axId val="733603968"/>
      </c:scatterChart>
      <c:valAx>
        <c:axId val="73360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3603968"/>
        <c:crosses val="autoZero"/>
        <c:crossBetween val="midCat"/>
      </c:valAx>
      <c:valAx>
        <c:axId val="733603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36034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64F75-06E3-406C-92C2-F63543CEF5B1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7C48F-7CC4-4476-92EE-903FC3823D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59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53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88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60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538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006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371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4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860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64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90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26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55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776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064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41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319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217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862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837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09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78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15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86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86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49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74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680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187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594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3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530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170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22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24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93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3127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647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0147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1403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2712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8885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2724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507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09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8727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9859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6638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7C48F-7CC4-4476-92EE-903FC3823D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429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63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10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7C48F-7CC4-4476-92EE-903FC3823D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99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63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572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60400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9749" y="72217"/>
            <a:ext cx="2239151" cy="757779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6455298"/>
            <a:ext cx="12192000" cy="41499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29830" y="6473191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Peking University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73664" y="6525423"/>
            <a:ext cx="54218" cy="26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279749" y="6506486"/>
            <a:ext cx="3216275" cy="3027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</a:rPr>
              <a:t>在这里输入学院英文名称</a:t>
            </a:r>
          </a:p>
        </p:txBody>
      </p:sp>
    </p:spTree>
    <p:extLst>
      <p:ext uri="{BB962C8B-B14F-4D97-AF65-F5344CB8AC3E}">
        <p14:creationId xmlns:p14="http://schemas.microsoft.com/office/powerpoint/2010/main" val="215341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­_视频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997" y="3053387"/>
            <a:ext cx="696805" cy="499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5962" y="1334628"/>
            <a:ext cx="985875" cy="604508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>
          <a:xfrm>
            <a:off x="660400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79749" y="72217"/>
            <a:ext cx="2239151" cy="757779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6455298"/>
            <a:ext cx="12192000" cy="41499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29830" y="6473191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Peking University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73664" y="6525423"/>
            <a:ext cx="54218" cy="26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279749" y="6506486"/>
            <a:ext cx="3216275" cy="3027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</a:rPr>
              <a:t>在这里输入学院英文名称</a:t>
            </a: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1"/>
          </p:nvPr>
        </p:nvSpPr>
        <p:spPr>
          <a:xfrm>
            <a:off x="660400" y="1130300"/>
            <a:ext cx="10858500" cy="36972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399" y="5031916"/>
            <a:ext cx="10858500" cy="1203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000" b="0" i="0" kern="1200" smtClean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本页适用于宽幅视频，采用上下式排版，需要对视频进行介绍的文字放置于此。</a:t>
            </a:r>
          </a:p>
          <a:p>
            <a:pPr lvl="0"/>
            <a:r>
              <a:rPr lang="zh-CN" altLang="en-US" dirty="0"/>
              <a:t>北京大学创办于</a:t>
            </a:r>
            <a:r>
              <a:rPr lang="en-US" altLang="zh-CN" dirty="0"/>
              <a:t>1898</a:t>
            </a:r>
            <a:r>
              <a:rPr lang="zh-CN" altLang="en-US" dirty="0"/>
              <a:t>年，初名京师大学堂，是中国第一所国立综合性大学，也是当时中国最高教育行政机关。辛亥革命后，于</a:t>
            </a:r>
            <a:r>
              <a:rPr lang="en-US" altLang="zh-CN" dirty="0"/>
              <a:t>1912</a:t>
            </a:r>
            <a:r>
              <a:rPr lang="zh-CN" altLang="en-US" dirty="0"/>
              <a:t>年改为现名。</a:t>
            </a:r>
          </a:p>
        </p:txBody>
      </p:sp>
    </p:spTree>
    <p:extLst>
      <p:ext uri="{BB962C8B-B14F-4D97-AF65-F5344CB8AC3E}">
        <p14:creationId xmlns:p14="http://schemas.microsoft.com/office/powerpoint/2010/main" val="142863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_视频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997" y="3053387"/>
            <a:ext cx="696805" cy="499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5962" y="1334628"/>
            <a:ext cx="985875" cy="604508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>
          <a:xfrm>
            <a:off x="660400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79749" y="72217"/>
            <a:ext cx="2239151" cy="757779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6455298"/>
            <a:ext cx="12192000" cy="41499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29830" y="6473191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Peking University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73664" y="6525423"/>
            <a:ext cx="54218" cy="26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279749" y="6506486"/>
            <a:ext cx="3216275" cy="3027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</a:rPr>
              <a:t>在这里输入学院英文名称</a:t>
            </a: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1"/>
          </p:nvPr>
        </p:nvSpPr>
        <p:spPr>
          <a:xfrm>
            <a:off x="660400" y="1130300"/>
            <a:ext cx="5895086" cy="5003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6714638" y="1647825"/>
            <a:ext cx="4804261" cy="3562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0" i="0" kern="1200" smtClean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本页适用于窄幅视频，采用左右式排版，需要对视频进行介绍的文字放置于此。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北京大学创办于</a:t>
            </a:r>
            <a:r>
              <a:rPr lang="en-US" altLang="zh-CN" sz="2000" dirty="0"/>
              <a:t>1898</a:t>
            </a:r>
            <a:r>
              <a:rPr lang="zh-CN" altLang="en-US" sz="2000" dirty="0"/>
              <a:t>年，初名京师大学堂，是中国第一所国立综合性大学，也是当时中国最高教育行政机关。辛亥革命后，于</a:t>
            </a:r>
            <a:r>
              <a:rPr lang="en-US" altLang="zh-CN" sz="2000" dirty="0"/>
              <a:t>1912</a:t>
            </a:r>
            <a:r>
              <a:rPr lang="zh-CN" altLang="en-US" sz="2000" dirty="0"/>
              <a:t>年改为现名。</a:t>
            </a:r>
          </a:p>
        </p:txBody>
      </p:sp>
    </p:spTree>
    <p:extLst>
      <p:ext uri="{BB962C8B-B14F-4D97-AF65-F5344CB8AC3E}">
        <p14:creationId xmlns:p14="http://schemas.microsoft.com/office/powerpoint/2010/main" val="928629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165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63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942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63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8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60400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9749" y="72217"/>
            <a:ext cx="2239151" cy="757779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6455298"/>
            <a:ext cx="12192000" cy="41499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29830" y="6473191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Peking University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73664" y="6525423"/>
            <a:ext cx="54218" cy="26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279749" y="6506486"/>
            <a:ext cx="3216275" cy="3027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</a:rPr>
              <a:t>在这里输入学院英文名称</a:t>
            </a:r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532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05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10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63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35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1342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05842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9836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80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­_视频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997" y="3053387"/>
            <a:ext cx="696805" cy="499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5962" y="1334628"/>
            <a:ext cx="985875" cy="604508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>
          <a:xfrm>
            <a:off x="660400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79749" y="72217"/>
            <a:ext cx="2239151" cy="757779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6455298"/>
            <a:ext cx="12192000" cy="41499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29830" y="6473191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Peking University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73664" y="6525423"/>
            <a:ext cx="54218" cy="26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279749" y="6506486"/>
            <a:ext cx="3216275" cy="3027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</a:rPr>
              <a:t>在这里输入学院英文名称</a:t>
            </a: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1"/>
          </p:nvPr>
        </p:nvSpPr>
        <p:spPr>
          <a:xfrm>
            <a:off x="660400" y="1130300"/>
            <a:ext cx="10858500" cy="36972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399" y="5031916"/>
            <a:ext cx="10858500" cy="1203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000" b="0" i="0" kern="1200" smtClean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本页适用于宽幅视频，采用上下式排版，需要对视频进行介绍的文字放置于此。</a:t>
            </a:r>
          </a:p>
          <a:p>
            <a:pPr lvl="0"/>
            <a:r>
              <a:rPr lang="zh-CN" altLang="en-US" dirty="0"/>
              <a:t>北京大学创办于</a:t>
            </a:r>
            <a:r>
              <a:rPr lang="en-US" altLang="zh-CN" dirty="0"/>
              <a:t>1898</a:t>
            </a:r>
            <a:r>
              <a:rPr lang="zh-CN" altLang="en-US" dirty="0"/>
              <a:t>年，初名京师大学堂，是中国第一所国立综合性大学，也是当时中国最高教育行政机关。辛亥革命后，于</a:t>
            </a:r>
            <a:r>
              <a:rPr lang="en-US" altLang="zh-CN" dirty="0"/>
              <a:t>1912</a:t>
            </a:r>
            <a:r>
              <a:rPr lang="zh-CN" altLang="en-US" dirty="0"/>
              <a:t>年改为现名。</a:t>
            </a:r>
          </a:p>
        </p:txBody>
      </p:sp>
    </p:spTree>
    <p:extLst>
      <p:ext uri="{BB962C8B-B14F-4D97-AF65-F5344CB8AC3E}">
        <p14:creationId xmlns:p14="http://schemas.microsoft.com/office/powerpoint/2010/main" val="138109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_视频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997" y="3053387"/>
            <a:ext cx="696805" cy="499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5962" y="1334628"/>
            <a:ext cx="985875" cy="604508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>
          <a:xfrm>
            <a:off x="660400" y="900332"/>
            <a:ext cx="1085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79749" y="72217"/>
            <a:ext cx="2239151" cy="757779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6455298"/>
            <a:ext cx="12192000" cy="41499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29830" y="6473191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Peking University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73664" y="6525423"/>
            <a:ext cx="54218" cy="26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279749" y="6506486"/>
            <a:ext cx="3216275" cy="3027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chemeClr val="bg1"/>
                </a:solidFill>
              </a:rPr>
              <a:t>在这里输入学院英文名称</a:t>
            </a:r>
          </a:p>
        </p:txBody>
      </p:sp>
      <p:sp>
        <p:nvSpPr>
          <p:cNvPr id="8" name="媒体占位符 7"/>
          <p:cNvSpPr>
            <a:spLocks noGrp="1"/>
          </p:cNvSpPr>
          <p:nvPr>
            <p:ph type="media" sz="quarter" idx="11"/>
          </p:nvPr>
        </p:nvSpPr>
        <p:spPr>
          <a:xfrm>
            <a:off x="660400" y="1130300"/>
            <a:ext cx="5895086" cy="5003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6714638" y="1647825"/>
            <a:ext cx="4804261" cy="3562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0" i="0" kern="1200" smtClean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本页适用于窄幅视频，采用左右式排版，需要对视频进行介绍的文字放置于此。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北京大学创办于</a:t>
            </a:r>
            <a:r>
              <a:rPr lang="en-US" altLang="zh-CN" sz="2000" dirty="0"/>
              <a:t>1898</a:t>
            </a:r>
            <a:r>
              <a:rPr lang="zh-CN" altLang="en-US" sz="2000" dirty="0"/>
              <a:t>年，初名京师大学堂，是中国第一所国立综合性大学，也是当时中国最高教育行政机关。辛亥革命后，于</a:t>
            </a:r>
            <a:r>
              <a:rPr lang="en-US" altLang="zh-CN" sz="2000" dirty="0"/>
              <a:t>1912</a:t>
            </a:r>
            <a:r>
              <a:rPr lang="zh-CN" altLang="en-US" sz="2000" dirty="0"/>
              <a:t>年改为现名。</a:t>
            </a:r>
          </a:p>
        </p:txBody>
      </p:sp>
    </p:spTree>
    <p:extLst>
      <p:ext uri="{BB962C8B-B14F-4D97-AF65-F5344CB8AC3E}">
        <p14:creationId xmlns:p14="http://schemas.microsoft.com/office/powerpoint/2010/main" val="178360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63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63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30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4">
              <a:alphaModFix amt="2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2E908C-0D78-4613-9421-372EB6E6E01D}"/>
              </a:ext>
            </a:extLst>
          </p:cNvPr>
          <p:cNvSpPr/>
          <p:nvPr userDrawn="1"/>
        </p:nvSpPr>
        <p:spPr>
          <a:xfrm>
            <a:off x="0" y="7374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100000">
                <a:schemeClr val="bg1">
                  <a:alpha val="75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129830" y="6443003"/>
            <a:ext cx="4604970" cy="369332"/>
            <a:chOff x="7587030" y="6467567"/>
            <a:chExt cx="4604970" cy="369332"/>
          </a:xfrm>
        </p:grpSpPr>
        <p:sp>
          <p:nvSpPr>
            <p:cNvPr id="15" name="文本框 14"/>
            <p:cNvSpPr txBox="1"/>
            <p:nvPr/>
          </p:nvSpPr>
          <p:spPr>
            <a:xfrm>
              <a:off x="7587030" y="6467567"/>
              <a:ext cx="1969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Peking University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530864" y="6518067"/>
              <a:ext cx="54218" cy="264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585082" y="6467567"/>
              <a:ext cx="2606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College of engineering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1" r:id="rId5"/>
    <p:sldLayoutId id="2147483652" r:id="rId6"/>
    <p:sldLayoutId id="2147483654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5">
              <a:alphaModFix amt="2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2E908C-0D78-4613-9421-372EB6E6E01D}"/>
              </a:ext>
            </a:extLst>
          </p:cNvPr>
          <p:cNvSpPr/>
          <p:nvPr userDrawn="1"/>
        </p:nvSpPr>
        <p:spPr>
          <a:xfrm>
            <a:off x="0" y="7374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100000">
                <a:schemeClr val="bg1">
                  <a:alpha val="75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129830" y="6443003"/>
            <a:ext cx="4604970" cy="369332"/>
            <a:chOff x="7587030" y="6467567"/>
            <a:chExt cx="4604970" cy="369332"/>
          </a:xfrm>
        </p:grpSpPr>
        <p:sp>
          <p:nvSpPr>
            <p:cNvPr id="15" name="文本框 14"/>
            <p:cNvSpPr txBox="1"/>
            <p:nvPr/>
          </p:nvSpPr>
          <p:spPr>
            <a:xfrm>
              <a:off x="7587030" y="6467567"/>
              <a:ext cx="1969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Peking University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530864" y="6518067"/>
              <a:ext cx="54218" cy="264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585082" y="6467567"/>
              <a:ext cx="2606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College of engineering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93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06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12300" y="345300"/>
            <a:ext cx="6167401" cy="6167401"/>
            <a:chOff x="3012300" y="345300"/>
            <a:chExt cx="6167401" cy="6167401"/>
          </a:xfrm>
        </p:grpSpPr>
        <p:sp>
          <p:nvSpPr>
            <p:cNvPr id="14" name="椭圆 13"/>
            <p:cNvSpPr/>
            <p:nvPr/>
          </p:nvSpPr>
          <p:spPr>
            <a:xfrm>
              <a:off x="3012300" y="345300"/>
              <a:ext cx="6167401" cy="616740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4149" y="657149"/>
              <a:ext cx="5543703" cy="5543703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03307" flipV="1">
            <a:off x="3067991" y="-3686600"/>
            <a:ext cx="6056018" cy="159478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7151892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2388" y="1181259"/>
            <a:ext cx="1167225" cy="116722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895648" y="3722250"/>
            <a:ext cx="440070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949292" y="2380142"/>
            <a:ext cx="4293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关于</a:t>
            </a:r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XXXX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理论在某专业方向方面的应用研究</a:t>
            </a:r>
          </a:p>
        </p:txBody>
      </p:sp>
      <p:sp>
        <p:nvSpPr>
          <p:cNvPr id="12" name="矩形 11"/>
          <p:cNvSpPr/>
          <p:nvPr/>
        </p:nvSpPr>
        <p:spPr>
          <a:xfrm>
            <a:off x="4849505" y="4028603"/>
            <a:ext cx="2492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指导教师：浣熊老师</a:t>
            </a:r>
          </a:p>
        </p:txBody>
      </p:sp>
      <p:sp>
        <p:nvSpPr>
          <p:cNvPr id="16" name="矩形 15"/>
          <p:cNvSpPr/>
          <p:nvPr/>
        </p:nvSpPr>
        <p:spPr>
          <a:xfrm>
            <a:off x="5195754" y="460001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答辩人：柴犬哥</a:t>
            </a:r>
          </a:p>
        </p:txBody>
      </p:sp>
    </p:spTree>
    <p:extLst>
      <p:ext uri="{BB962C8B-B14F-4D97-AF65-F5344CB8AC3E}">
        <p14:creationId xmlns:p14="http://schemas.microsoft.com/office/powerpoint/2010/main" val="3269760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03960" y="1499616"/>
            <a:ext cx="3419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</a:rPr>
              <a:t>学校简介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1580" y="2152638"/>
            <a:ext cx="9922764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57656" y="2152638"/>
            <a:ext cx="250850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11580" y="2495550"/>
            <a:ext cx="976884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北京大学创办于</a:t>
            </a:r>
            <a:r>
              <a:rPr lang="en-US" altLang="zh-CN" sz="2000" dirty="0"/>
              <a:t>1898</a:t>
            </a:r>
            <a:r>
              <a:rPr lang="zh-CN" altLang="en-US" sz="2000" dirty="0"/>
              <a:t>年，初名京师大学堂，是中国第一所国立综合性大学，也是当时中国最高教育行政机关。辛亥革命后，于</a:t>
            </a:r>
            <a:r>
              <a:rPr lang="en-US" altLang="zh-CN" sz="2000" dirty="0"/>
              <a:t>1912</a:t>
            </a:r>
            <a:r>
              <a:rPr lang="zh-CN" altLang="en-US" sz="2000" dirty="0"/>
              <a:t>年改为现名。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作为新文化运动的中心和“五四”运动的策源地，作为中国最早传播马克思主义和民主科学思想的发祥地，作为中国共产党最早的活动基地，北京大学为民族的振兴和解放、国家的建设和发展、社会的文明和进步做出了不可替代的贡献，在中国走向现代化的进程中起到了重要的先锋作用。爱国、进步、民主、科学的传统精神和勤奋、严谨、求实、创新的学风在这里生生不息、代代相传。</a:t>
            </a:r>
          </a:p>
        </p:txBody>
      </p:sp>
      <p:sp>
        <p:nvSpPr>
          <p:cNvPr id="8" name="矩形 7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一段文字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21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一段文字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71600" y="1997839"/>
            <a:ext cx="9448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1917</a:t>
            </a:r>
            <a:r>
              <a:rPr lang="zh-CN" altLang="en-US" sz="2000" dirty="0"/>
              <a:t>年，著名教育家蔡元培出任北京大学校长，他“循思想自由原则，取兼容并包主义”，对北京大学进行了卓有成效的改革，促进了思想解放和学术繁荣。陈独秀、李大钊、毛泽东以及鲁迅、胡适等一批杰出人才都曾在北京大学任职或任教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1937</a:t>
            </a:r>
            <a:r>
              <a:rPr lang="zh-CN" altLang="en-US" sz="2000" dirty="0"/>
              <a:t>年卢沟桥事变后，北京大学与清华大学、南开大学南迁长沙，共同组成长沙临时大学。不久，临时大学又迁到昆明，改称国立西南联合大学。抗日战争胜利后，北京大学于</a:t>
            </a:r>
            <a:r>
              <a:rPr lang="en-US" altLang="zh-CN" sz="2000" dirty="0"/>
              <a:t>1946</a:t>
            </a:r>
            <a:r>
              <a:rPr lang="zh-CN" altLang="en-US" sz="2000" dirty="0"/>
              <a:t>年</a:t>
            </a:r>
            <a:r>
              <a:rPr lang="en-US" altLang="zh-CN" sz="2000" dirty="0"/>
              <a:t>10</a:t>
            </a:r>
            <a:r>
              <a:rPr lang="zh-CN" altLang="en-US" sz="2000" dirty="0"/>
              <a:t>月在北平复学。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3400" y="1028700"/>
            <a:ext cx="83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accent1"/>
                </a:solidFill>
              </a:rPr>
              <a:t>“</a:t>
            </a:r>
            <a:endParaRPr lang="zh-CN" altLang="en-US" sz="13800" dirty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47400" y="4642009"/>
            <a:ext cx="83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accent1"/>
                </a:solidFill>
              </a:rPr>
              <a:t>”</a:t>
            </a:r>
            <a:endParaRPr lang="zh-CN" altLang="en-US" sz="13800" dirty="0">
              <a:solidFill>
                <a:schemeClr val="accent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060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0400" y="1130300"/>
            <a:ext cx="10858500" cy="294025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83259" y="4070555"/>
            <a:ext cx="10858500" cy="1888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1998</a:t>
            </a:r>
            <a:r>
              <a:rPr lang="zh-CN" altLang="en-US" sz="2000" dirty="0"/>
              <a:t>年</a:t>
            </a: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r>
              <a:rPr lang="en-US" altLang="zh-CN" sz="2000" dirty="0"/>
              <a:t>4</a:t>
            </a:r>
            <a:r>
              <a:rPr lang="zh-CN" altLang="en-US" sz="2000" dirty="0"/>
              <a:t>日，北京大学百年校庆之际，国家主席江泽民在庆祝北京大学建校一百周年大会上发表讲话，发出了“为了实现现代化，我国要有若干所具有世界先进水平的一流大学”的号召。在国家的支持下，北京大学适时启动“创建世界一流大学计划”，从此，北京大学的历史翻开了新的一页。</a:t>
            </a:r>
          </a:p>
        </p:txBody>
      </p:sp>
      <p:sp>
        <p:nvSpPr>
          <p:cNvPr id="12" name="矩形 11"/>
          <p:cNvSpPr/>
          <p:nvPr/>
        </p:nvSpPr>
        <p:spPr>
          <a:xfrm>
            <a:off x="660400" y="3631723"/>
            <a:ext cx="10858500" cy="438832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这里用一句话描述研究背景</a:t>
            </a:r>
          </a:p>
        </p:txBody>
      </p:sp>
      <p:sp>
        <p:nvSpPr>
          <p:cNvPr id="3" name="矩形 2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一段文字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1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660400" y="1142784"/>
            <a:ext cx="6575862" cy="4999765"/>
            <a:chOff x="660400" y="808961"/>
            <a:chExt cx="6575862" cy="4999765"/>
          </a:xfrm>
          <a:blipFill dpi="0" rotWithShape="1">
            <a:blip r:embed="rId4"/>
            <a:srcRect/>
            <a:tile tx="0" ty="0" sx="100000" sy="100000" flip="none" algn="ctr"/>
          </a:blipFill>
        </p:grpSpPr>
        <p:sp>
          <p:nvSpPr>
            <p:cNvPr id="18" name="任意多边形 17"/>
            <p:cNvSpPr/>
            <p:nvPr/>
          </p:nvSpPr>
          <p:spPr>
            <a:xfrm>
              <a:off x="2241155" y="4214341"/>
              <a:ext cx="1849260" cy="1594385"/>
            </a:xfrm>
            <a:custGeom>
              <a:avLst/>
              <a:gdLst>
                <a:gd name="connsiteX0" fmla="*/ 0 w 1849260"/>
                <a:gd name="connsiteY0" fmla="*/ 797193 h 1594385"/>
                <a:gd name="connsiteX1" fmla="*/ 398596 w 1849260"/>
                <a:gd name="connsiteY1" fmla="*/ 0 h 1594385"/>
                <a:gd name="connsiteX2" fmla="*/ 1450664 w 1849260"/>
                <a:gd name="connsiteY2" fmla="*/ 0 h 1594385"/>
                <a:gd name="connsiteX3" fmla="*/ 1849260 w 1849260"/>
                <a:gd name="connsiteY3" fmla="*/ 797193 h 1594385"/>
                <a:gd name="connsiteX4" fmla="*/ 1450664 w 1849260"/>
                <a:gd name="connsiteY4" fmla="*/ 1594385 h 1594385"/>
                <a:gd name="connsiteX5" fmla="*/ 398596 w 1849260"/>
                <a:gd name="connsiteY5" fmla="*/ 1594385 h 1594385"/>
                <a:gd name="connsiteX6" fmla="*/ 0 w 1849260"/>
                <a:gd name="connsiteY6" fmla="*/ 797193 h 15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260" h="1594385">
                  <a:moveTo>
                    <a:pt x="0" y="797193"/>
                  </a:moveTo>
                  <a:lnTo>
                    <a:pt x="398596" y="0"/>
                  </a:lnTo>
                  <a:lnTo>
                    <a:pt x="1450664" y="0"/>
                  </a:lnTo>
                  <a:lnTo>
                    <a:pt x="1849260" y="797193"/>
                  </a:lnTo>
                  <a:lnTo>
                    <a:pt x="1450664" y="1594385"/>
                  </a:lnTo>
                  <a:lnTo>
                    <a:pt x="398596" y="1594385"/>
                  </a:lnTo>
                  <a:lnTo>
                    <a:pt x="0" y="797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6970" tIns="296949" rIns="286970" bIns="296949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900" kern="1200"/>
            </a:p>
          </p:txBody>
        </p:sp>
        <p:sp>
          <p:nvSpPr>
            <p:cNvPr id="23" name="六边形 22"/>
            <p:cNvSpPr/>
            <p:nvPr/>
          </p:nvSpPr>
          <p:spPr>
            <a:xfrm>
              <a:off x="660400" y="3357964"/>
              <a:ext cx="1849260" cy="159438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任意多边形 26"/>
            <p:cNvSpPr/>
            <p:nvPr/>
          </p:nvSpPr>
          <p:spPr>
            <a:xfrm>
              <a:off x="3816647" y="3339009"/>
              <a:ext cx="1849260" cy="1594385"/>
            </a:xfrm>
            <a:custGeom>
              <a:avLst/>
              <a:gdLst>
                <a:gd name="connsiteX0" fmla="*/ 0 w 1849260"/>
                <a:gd name="connsiteY0" fmla="*/ 797193 h 1594385"/>
                <a:gd name="connsiteX1" fmla="*/ 398596 w 1849260"/>
                <a:gd name="connsiteY1" fmla="*/ 0 h 1594385"/>
                <a:gd name="connsiteX2" fmla="*/ 1450664 w 1849260"/>
                <a:gd name="connsiteY2" fmla="*/ 0 h 1594385"/>
                <a:gd name="connsiteX3" fmla="*/ 1849260 w 1849260"/>
                <a:gd name="connsiteY3" fmla="*/ 797193 h 1594385"/>
                <a:gd name="connsiteX4" fmla="*/ 1450664 w 1849260"/>
                <a:gd name="connsiteY4" fmla="*/ 1594385 h 1594385"/>
                <a:gd name="connsiteX5" fmla="*/ 398596 w 1849260"/>
                <a:gd name="connsiteY5" fmla="*/ 1594385 h 1594385"/>
                <a:gd name="connsiteX6" fmla="*/ 0 w 1849260"/>
                <a:gd name="connsiteY6" fmla="*/ 797193 h 15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260" h="1594385">
                  <a:moveTo>
                    <a:pt x="0" y="797193"/>
                  </a:moveTo>
                  <a:lnTo>
                    <a:pt x="398596" y="0"/>
                  </a:lnTo>
                  <a:lnTo>
                    <a:pt x="1450664" y="0"/>
                  </a:lnTo>
                  <a:lnTo>
                    <a:pt x="1849260" y="797193"/>
                  </a:lnTo>
                  <a:lnTo>
                    <a:pt x="1450664" y="1594385"/>
                  </a:lnTo>
                  <a:lnTo>
                    <a:pt x="398596" y="1594385"/>
                  </a:lnTo>
                  <a:lnTo>
                    <a:pt x="0" y="797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6970" tIns="302029" rIns="286970" bIns="302029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300" kern="1200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2241155" y="2467468"/>
              <a:ext cx="1849260" cy="1594385"/>
            </a:xfrm>
            <a:custGeom>
              <a:avLst/>
              <a:gdLst>
                <a:gd name="connsiteX0" fmla="*/ 0 w 1849260"/>
                <a:gd name="connsiteY0" fmla="*/ 797193 h 1594385"/>
                <a:gd name="connsiteX1" fmla="*/ 398596 w 1849260"/>
                <a:gd name="connsiteY1" fmla="*/ 0 h 1594385"/>
                <a:gd name="connsiteX2" fmla="*/ 1450664 w 1849260"/>
                <a:gd name="connsiteY2" fmla="*/ 0 h 1594385"/>
                <a:gd name="connsiteX3" fmla="*/ 1849260 w 1849260"/>
                <a:gd name="connsiteY3" fmla="*/ 797193 h 1594385"/>
                <a:gd name="connsiteX4" fmla="*/ 1450664 w 1849260"/>
                <a:gd name="connsiteY4" fmla="*/ 1594385 h 1594385"/>
                <a:gd name="connsiteX5" fmla="*/ 398596 w 1849260"/>
                <a:gd name="connsiteY5" fmla="*/ 1594385 h 1594385"/>
                <a:gd name="connsiteX6" fmla="*/ 0 w 1849260"/>
                <a:gd name="connsiteY6" fmla="*/ 797193 h 15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260" h="1594385">
                  <a:moveTo>
                    <a:pt x="0" y="797193"/>
                  </a:moveTo>
                  <a:lnTo>
                    <a:pt x="398596" y="0"/>
                  </a:lnTo>
                  <a:lnTo>
                    <a:pt x="1450664" y="0"/>
                  </a:lnTo>
                  <a:lnTo>
                    <a:pt x="1849260" y="797193"/>
                  </a:lnTo>
                  <a:lnTo>
                    <a:pt x="1450664" y="1594385"/>
                  </a:lnTo>
                  <a:lnTo>
                    <a:pt x="398596" y="1594385"/>
                  </a:lnTo>
                  <a:lnTo>
                    <a:pt x="0" y="797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6970" tIns="303299" rIns="286970" bIns="303299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400" kern="1200"/>
            </a:p>
          </p:txBody>
        </p:sp>
        <p:sp>
          <p:nvSpPr>
            <p:cNvPr id="36" name="六边形 35"/>
            <p:cNvSpPr/>
            <p:nvPr/>
          </p:nvSpPr>
          <p:spPr>
            <a:xfrm>
              <a:off x="3816647" y="1596348"/>
              <a:ext cx="1849260" cy="159438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六边形 42"/>
            <p:cNvSpPr/>
            <p:nvPr/>
          </p:nvSpPr>
          <p:spPr>
            <a:xfrm>
              <a:off x="5387002" y="2543004"/>
              <a:ext cx="1849260" cy="159438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任意多边形 43"/>
            <p:cNvSpPr/>
            <p:nvPr/>
          </p:nvSpPr>
          <p:spPr>
            <a:xfrm>
              <a:off x="673312" y="1668765"/>
              <a:ext cx="1849260" cy="1594385"/>
            </a:xfrm>
            <a:custGeom>
              <a:avLst/>
              <a:gdLst>
                <a:gd name="connsiteX0" fmla="*/ 0 w 1849260"/>
                <a:gd name="connsiteY0" fmla="*/ 797193 h 1594385"/>
                <a:gd name="connsiteX1" fmla="*/ 398596 w 1849260"/>
                <a:gd name="connsiteY1" fmla="*/ 0 h 1594385"/>
                <a:gd name="connsiteX2" fmla="*/ 1450664 w 1849260"/>
                <a:gd name="connsiteY2" fmla="*/ 0 h 1594385"/>
                <a:gd name="connsiteX3" fmla="*/ 1849260 w 1849260"/>
                <a:gd name="connsiteY3" fmla="*/ 797193 h 1594385"/>
                <a:gd name="connsiteX4" fmla="*/ 1450664 w 1849260"/>
                <a:gd name="connsiteY4" fmla="*/ 1594385 h 1594385"/>
                <a:gd name="connsiteX5" fmla="*/ 398596 w 1849260"/>
                <a:gd name="connsiteY5" fmla="*/ 1594385 h 1594385"/>
                <a:gd name="connsiteX6" fmla="*/ 0 w 1849260"/>
                <a:gd name="connsiteY6" fmla="*/ 797193 h 15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260" h="1594385">
                  <a:moveTo>
                    <a:pt x="0" y="797193"/>
                  </a:moveTo>
                  <a:lnTo>
                    <a:pt x="398596" y="0"/>
                  </a:lnTo>
                  <a:lnTo>
                    <a:pt x="1450664" y="0"/>
                  </a:lnTo>
                  <a:lnTo>
                    <a:pt x="1849260" y="797193"/>
                  </a:lnTo>
                  <a:lnTo>
                    <a:pt x="1450664" y="1594385"/>
                  </a:lnTo>
                  <a:lnTo>
                    <a:pt x="398596" y="1594385"/>
                  </a:lnTo>
                  <a:lnTo>
                    <a:pt x="0" y="797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6970" tIns="303299" rIns="286970" bIns="303299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400" kern="1200"/>
            </a:p>
          </p:txBody>
        </p:sp>
        <p:sp>
          <p:nvSpPr>
            <p:cNvPr id="45" name="六边形 44"/>
            <p:cNvSpPr/>
            <p:nvPr/>
          </p:nvSpPr>
          <p:spPr>
            <a:xfrm>
              <a:off x="5375221" y="808961"/>
              <a:ext cx="1849260" cy="159438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任意多边形 23"/>
            <p:cNvSpPr/>
            <p:nvPr/>
          </p:nvSpPr>
          <p:spPr>
            <a:xfrm>
              <a:off x="2241155" y="816160"/>
              <a:ext cx="1849260" cy="1594385"/>
            </a:xfrm>
            <a:custGeom>
              <a:avLst/>
              <a:gdLst>
                <a:gd name="connsiteX0" fmla="*/ 0 w 1849260"/>
                <a:gd name="connsiteY0" fmla="*/ 797193 h 1594385"/>
                <a:gd name="connsiteX1" fmla="*/ 398596 w 1849260"/>
                <a:gd name="connsiteY1" fmla="*/ 0 h 1594385"/>
                <a:gd name="connsiteX2" fmla="*/ 1450664 w 1849260"/>
                <a:gd name="connsiteY2" fmla="*/ 0 h 1594385"/>
                <a:gd name="connsiteX3" fmla="*/ 1849260 w 1849260"/>
                <a:gd name="connsiteY3" fmla="*/ 797193 h 1594385"/>
                <a:gd name="connsiteX4" fmla="*/ 1450664 w 1849260"/>
                <a:gd name="connsiteY4" fmla="*/ 1594385 h 1594385"/>
                <a:gd name="connsiteX5" fmla="*/ 398596 w 1849260"/>
                <a:gd name="connsiteY5" fmla="*/ 1594385 h 1594385"/>
                <a:gd name="connsiteX6" fmla="*/ 0 w 1849260"/>
                <a:gd name="connsiteY6" fmla="*/ 797193 h 15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260" h="1594385">
                  <a:moveTo>
                    <a:pt x="0" y="797193"/>
                  </a:moveTo>
                  <a:lnTo>
                    <a:pt x="398596" y="0"/>
                  </a:lnTo>
                  <a:lnTo>
                    <a:pt x="1450664" y="0"/>
                  </a:lnTo>
                  <a:lnTo>
                    <a:pt x="1849260" y="797193"/>
                  </a:lnTo>
                  <a:lnTo>
                    <a:pt x="1450664" y="1594385"/>
                  </a:lnTo>
                  <a:lnTo>
                    <a:pt x="398596" y="1594385"/>
                  </a:lnTo>
                  <a:lnTo>
                    <a:pt x="0" y="7971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6970" tIns="303299" rIns="286970" bIns="303299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400" kern="1200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7993627" y="1681316"/>
            <a:ext cx="289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输入一个小标题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8093778" y="2241053"/>
            <a:ext cx="1034860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992180" y="2598057"/>
            <a:ext cx="32854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1998</a:t>
            </a:r>
            <a:r>
              <a:rPr lang="zh-CN" altLang="en-US" sz="2000" dirty="0"/>
              <a:t>年</a:t>
            </a: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r>
              <a:rPr lang="en-US" altLang="zh-CN" sz="2000" dirty="0"/>
              <a:t>4</a:t>
            </a:r>
            <a:r>
              <a:rPr lang="zh-CN" altLang="en-US" sz="2000" dirty="0"/>
              <a:t>日，北京大学百年校庆之际，国家主席江泽民在庆祝北京大学建校一百周年大会上发表讲话，发出了“为了实现现代化，我国要有若干所具有世界先进水平的一流大学”的号召。</a:t>
            </a:r>
          </a:p>
        </p:txBody>
      </p:sp>
      <p:sp>
        <p:nvSpPr>
          <p:cNvPr id="19" name="矩形 18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一段文字</a:t>
            </a:r>
          </a:p>
        </p:txBody>
      </p:sp>
      <p:sp>
        <p:nvSpPr>
          <p:cNvPr id="20" name="矩形 19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8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7993627" y="1681316"/>
            <a:ext cx="289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输入一个小标题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8093778" y="2241053"/>
            <a:ext cx="1034860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720369" y="1549077"/>
            <a:ext cx="6946310" cy="4264071"/>
            <a:chOff x="720369" y="1549077"/>
            <a:chExt cx="6946310" cy="4264071"/>
          </a:xfrm>
          <a:blipFill dpi="0" rotWithShape="1">
            <a:blip r:embed="rId4"/>
            <a:srcRect/>
            <a:stretch>
              <a:fillRect/>
            </a:stretch>
          </a:blipFill>
        </p:grpSpPr>
        <p:sp>
          <p:nvSpPr>
            <p:cNvPr id="11" name="矩形 10"/>
            <p:cNvSpPr/>
            <p:nvPr/>
          </p:nvSpPr>
          <p:spPr>
            <a:xfrm>
              <a:off x="720369" y="1549077"/>
              <a:ext cx="4264071" cy="42640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矩形 12"/>
            <p:cNvSpPr/>
            <p:nvPr/>
          </p:nvSpPr>
          <p:spPr>
            <a:xfrm>
              <a:off x="5074124" y="1549077"/>
              <a:ext cx="2592555" cy="25925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矩形 15"/>
            <p:cNvSpPr/>
            <p:nvPr/>
          </p:nvSpPr>
          <p:spPr>
            <a:xfrm>
              <a:off x="6084708" y="4231177"/>
              <a:ext cx="1581970" cy="15819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矩形 23"/>
            <p:cNvSpPr/>
            <p:nvPr/>
          </p:nvSpPr>
          <p:spPr>
            <a:xfrm>
              <a:off x="5074124" y="4892108"/>
              <a:ext cx="921039" cy="9210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矩形 30"/>
            <p:cNvSpPr/>
            <p:nvPr/>
          </p:nvSpPr>
          <p:spPr>
            <a:xfrm>
              <a:off x="5074124" y="4231177"/>
              <a:ext cx="921039" cy="567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4" name="矩形 13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一段文字</a:t>
            </a:r>
          </a:p>
        </p:txBody>
      </p:sp>
      <p:sp>
        <p:nvSpPr>
          <p:cNvPr id="15" name="矩形 14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992180" y="2598057"/>
            <a:ext cx="32854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1998</a:t>
            </a:r>
            <a:r>
              <a:rPr lang="zh-CN" altLang="en-US" sz="2000" dirty="0"/>
              <a:t>年</a:t>
            </a: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r>
              <a:rPr lang="en-US" altLang="zh-CN" sz="2000" dirty="0"/>
              <a:t>4</a:t>
            </a:r>
            <a:r>
              <a:rPr lang="zh-CN" altLang="en-US" sz="2000" dirty="0"/>
              <a:t>日，北京大学百年校庆之际，国家主席江泽民在庆祝北京大学建校一百周年大会上发表讲话，发出了“为了实现现代化，我国要有若干所具有世界先进水平的一流大学”的号召。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14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60400" y="1130300"/>
            <a:ext cx="6997700" cy="50038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993627" y="1681316"/>
            <a:ext cx="289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输入一个小标题</a:t>
            </a:r>
          </a:p>
        </p:txBody>
      </p:sp>
      <p:sp>
        <p:nvSpPr>
          <p:cNvPr id="38" name="矩形 37"/>
          <p:cNvSpPr/>
          <p:nvPr/>
        </p:nvSpPr>
        <p:spPr>
          <a:xfrm>
            <a:off x="8093778" y="2241053"/>
            <a:ext cx="1034860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一段文字</a:t>
            </a:r>
          </a:p>
        </p:txBody>
      </p:sp>
      <p:sp>
        <p:nvSpPr>
          <p:cNvPr id="11" name="矩形 10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992180" y="2598057"/>
            <a:ext cx="32854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1998</a:t>
            </a:r>
            <a:r>
              <a:rPr lang="zh-CN" altLang="en-US" sz="2000" dirty="0"/>
              <a:t>年</a:t>
            </a: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r>
              <a:rPr lang="en-US" altLang="zh-CN" sz="2000" dirty="0"/>
              <a:t>4</a:t>
            </a:r>
            <a:r>
              <a:rPr lang="zh-CN" altLang="en-US" sz="2000" dirty="0"/>
              <a:t>日，北京大学百年校庆之际，国家主席江泽民在庆祝北京大学建校一百周年大会上发表讲话，发出了“为了实现现代化，我国要有若干所具有世界先进水平的一流大学”的号召。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06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096000" y="2171700"/>
            <a:ext cx="0" cy="3143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857250" y="2171700"/>
            <a:ext cx="5029200" cy="2946737"/>
            <a:chOff x="857250" y="2171700"/>
            <a:chExt cx="5029200" cy="2946737"/>
          </a:xfrm>
        </p:grpSpPr>
        <p:sp>
          <p:nvSpPr>
            <p:cNvPr id="6" name="文本框 5"/>
            <p:cNvSpPr txBox="1"/>
            <p:nvPr/>
          </p:nvSpPr>
          <p:spPr>
            <a:xfrm>
              <a:off x="857250" y="2171700"/>
              <a:ext cx="3429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</a:rPr>
                <a:t>在这里输入你的标题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7250" y="2717780"/>
              <a:ext cx="502920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/>
                <a:t>1998</a:t>
              </a:r>
              <a:r>
                <a:rPr lang="zh-CN" altLang="en-US" sz="2000" dirty="0"/>
                <a:t>年</a:t>
              </a:r>
              <a:r>
                <a:rPr lang="en-US" altLang="zh-CN" sz="2000" dirty="0"/>
                <a:t>5</a:t>
              </a:r>
              <a:r>
                <a:rPr lang="zh-CN" altLang="en-US" sz="2000" dirty="0"/>
                <a:t>月</a:t>
              </a:r>
              <a:r>
                <a:rPr lang="en-US" altLang="zh-CN" sz="2000" dirty="0"/>
                <a:t>4</a:t>
              </a:r>
              <a:r>
                <a:rPr lang="zh-CN" altLang="en-US" sz="2000" dirty="0"/>
                <a:t>日，北京大学百年校庆之际，国家主席江泽民在庆祝北京大学建校一百周年大会上发表讲话，发出了“为了实现现代化，我国要有若干所具有世界先进水平的一流大学”的号召。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350001" y="2171700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</a:rPr>
              <a:t>在这里输入你的标题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50001" y="2717780"/>
            <a:ext cx="5029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1998</a:t>
            </a:r>
            <a:r>
              <a:rPr lang="zh-CN" altLang="en-US" sz="2000" dirty="0"/>
              <a:t>年</a:t>
            </a: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r>
              <a:rPr lang="en-US" altLang="zh-CN" sz="2000" dirty="0"/>
              <a:t>4</a:t>
            </a:r>
            <a:r>
              <a:rPr lang="zh-CN" altLang="en-US" sz="2000" dirty="0"/>
              <a:t>日，北京大学百年校庆之际，国家主席江泽民在庆祝北京大学建校一百周年大会上发表讲话，发出了“为了实现现代化，我国要有若干所具有世界先进水平的一流大学”的号召。</a:t>
            </a:r>
          </a:p>
        </p:txBody>
      </p:sp>
      <p:sp>
        <p:nvSpPr>
          <p:cNvPr id="13" name="矩形 12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两段文字</a:t>
            </a:r>
          </a:p>
        </p:txBody>
      </p:sp>
      <p:sp>
        <p:nvSpPr>
          <p:cNvPr id="14" name="矩形 13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343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0" y="1130300"/>
            <a:ext cx="6858000" cy="2019300"/>
          </a:xfrm>
          <a:custGeom>
            <a:avLst/>
            <a:gdLst>
              <a:gd name="connsiteX0" fmla="*/ 0 w 8953500"/>
              <a:gd name="connsiteY0" fmla="*/ 0 h 2019300"/>
              <a:gd name="connsiteX1" fmla="*/ 8953500 w 8953500"/>
              <a:gd name="connsiteY1" fmla="*/ 0 h 2019300"/>
              <a:gd name="connsiteX2" fmla="*/ 7610484 w 8953500"/>
              <a:gd name="connsiteY2" fmla="*/ 2019300 h 2019300"/>
              <a:gd name="connsiteX3" fmla="*/ 0 w 895350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0" h="2019300">
                <a:moveTo>
                  <a:pt x="0" y="0"/>
                </a:moveTo>
                <a:lnTo>
                  <a:pt x="8953500" y="0"/>
                </a:lnTo>
                <a:lnTo>
                  <a:pt x="7610484" y="2019300"/>
                </a:lnTo>
                <a:lnTo>
                  <a:pt x="0" y="2019300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72050" y="4114800"/>
            <a:ext cx="7219950" cy="2019300"/>
          </a:xfrm>
          <a:custGeom>
            <a:avLst/>
            <a:gdLst>
              <a:gd name="connsiteX0" fmla="*/ 1343016 w 8877300"/>
              <a:gd name="connsiteY0" fmla="*/ 0 h 2019300"/>
              <a:gd name="connsiteX1" fmla="*/ 8877300 w 8877300"/>
              <a:gd name="connsiteY1" fmla="*/ 0 h 2019300"/>
              <a:gd name="connsiteX2" fmla="*/ 8877300 w 8877300"/>
              <a:gd name="connsiteY2" fmla="*/ 2019300 h 2019300"/>
              <a:gd name="connsiteX3" fmla="*/ 0 w 887730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7300" h="2019300">
                <a:moveTo>
                  <a:pt x="1343016" y="0"/>
                </a:moveTo>
                <a:lnTo>
                  <a:pt x="8877300" y="0"/>
                </a:lnTo>
                <a:lnTo>
                  <a:pt x="8877300" y="2019300"/>
                </a:lnTo>
                <a:lnTo>
                  <a:pt x="0" y="2019300"/>
                </a:ln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0">
                  <a:schemeClr val="accent1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866900" y="3173740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</a:rPr>
              <a:t>在这里输入你的标题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896100" y="3472190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</a:rPr>
              <a:t>在这里输入你的标题</a:t>
            </a:r>
          </a:p>
        </p:txBody>
      </p:sp>
      <p:sp>
        <p:nvSpPr>
          <p:cNvPr id="17" name="矩形 16"/>
          <p:cNvSpPr/>
          <p:nvPr/>
        </p:nvSpPr>
        <p:spPr>
          <a:xfrm>
            <a:off x="1943100" y="3696960"/>
            <a:ext cx="3200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7010400" y="3995410"/>
            <a:ext cx="3200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658100" y="1130300"/>
            <a:ext cx="3200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318500" y="2117091"/>
            <a:ext cx="3200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flipH="1">
            <a:off x="660400" y="5101591"/>
            <a:ext cx="3200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H="1">
            <a:off x="1320800" y="6088381"/>
            <a:ext cx="32004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410200" y="2993133"/>
            <a:ext cx="68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+mj-lt"/>
              </a:rPr>
              <a:t>V</a:t>
            </a:r>
            <a:endParaRPr lang="zh-CN" altLang="en-US" sz="6000" dirty="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61050" y="3275521"/>
            <a:ext cx="68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+mj-lt"/>
              </a:rPr>
              <a:t>S</a:t>
            </a:r>
            <a:endParaRPr lang="zh-CN" altLang="en-US" sz="6000" dirty="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0400" y="1225929"/>
            <a:ext cx="5200650" cy="1888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年，初名京师大学堂，是中国第一所国立综合性大学，也是当时中国最高教育行政机关。辛亥革命后，于</a:t>
            </a: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1912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年改为现名。</a:t>
            </a:r>
            <a:endParaRPr lang="zh-CN" altLang="en-US" sz="2000" dirty="0"/>
          </a:p>
        </p:txBody>
      </p:sp>
      <p:sp>
        <p:nvSpPr>
          <p:cNvPr id="26" name="矩形 25"/>
          <p:cNvSpPr/>
          <p:nvPr/>
        </p:nvSpPr>
        <p:spPr>
          <a:xfrm>
            <a:off x="6546850" y="4207478"/>
            <a:ext cx="5187950" cy="1888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年，初名京师大学堂，是中国第一所国立综合性大学，也是当时中国最高教育行政机关。辛亥革命后，于</a:t>
            </a: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1912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年改为现名。</a:t>
            </a:r>
            <a:endParaRPr lang="zh-CN" altLang="en-US" sz="2000" dirty="0"/>
          </a:p>
        </p:txBody>
      </p:sp>
      <p:sp>
        <p:nvSpPr>
          <p:cNvPr id="27" name="矩形 26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两段文字</a:t>
            </a:r>
          </a:p>
        </p:txBody>
      </p:sp>
      <p:sp>
        <p:nvSpPr>
          <p:cNvPr id="28" name="矩形 27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06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110038" y="1443038"/>
            <a:ext cx="3971925" cy="397192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741069" y="2074069"/>
            <a:ext cx="2709863" cy="2709863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6550" y="-2330450"/>
            <a:ext cx="11518900" cy="11518900"/>
          </a:xfrm>
          <a:prstGeom prst="ellipse">
            <a:avLst/>
          </a:prstGeom>
          <a:noFill/>
          <a:ln>
            <a:gradFill flip="none" rotWithShape="1">
              <a:gsLst>
                <a:gs pos="30000">
                  <a:schemeClr val="accent1">
                    <a:lumMod val="5000"/>
                    <a:lumOff val="95000"/>
                    <a:alpha val="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77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两段文字</a:t>
            </a:r>
          </a:p>
        </p:txBody>
      </p:sp>
      <p:sp>
        <p:nvSpPr>
          <p:cNvPr id="7" name="矩形 6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05400" y="3136613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</a:rPr>
              <a:t>核心观点</a:t>
            </a:r>
          </a:p>
        </p:txBody>
      </p:sp>
      <p:sp>
        <p:nvSpPr>
          <p:cNvPr id="9" name="椭圆 8"/>
          <p:cNvSpPr/>
          <p:nvPr/>
        </p:nvSpPr>
        <p:spPr>
          <a:xfrm>
            <a:off x="1139825" y="-1527175"/>
            <a:ext cx="9912350" cy="9912350"/>
          </a:xfrm>
          <a:prstGeom prst="ellipse">
            <a:avLst/>
          </a:prstGeom>
          <a:noFill/>
          <a:ln>
            <a:gradFill flip="none" rotWithShape="1">
              <a:gsLst>
                <a:gs pos="30000">
                  <a:schemeClr val="accent1">
                    <a:lumMod val="5000"/>
                    <a:lumOff val="95000"/>
                    <a:alpha val="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77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486" y="1905506"/>
            <a:ext cx="2530087" cy="327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北京大学创办于</a:t>
            </a:r>
            <a:r>
              <a:rPr lang="en-US" altLang="zh-CN" sz="2000" dirty="0"/>
              <a:t>1898</a:t>
            </a:r>
            <a:r>
              <a:rPr lang="zh-CN" altLang="en-US" sz="2000" dirty="0"/>
              <a:t>年，初名京师大学堂，是中国第一所国立综合性大学，也是当时中国最高教育行政机关。辛亥革命后，于</a:t>
            </a:r>
            <a:r>
              <a:rPr lang="en-US" altLang="zh-CN" sz="2000" dirty="0"/>
              <a:t>1912</a:t>
            </a:r>
            <a:r>
              <a:rPr lang="zh-CN" altLang="en-US" sz="2000" dirty="0"/>
              <a:t>年改为现名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61456" y="1905506"/>
            <a:ext cx="2530087" cy="327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北京大学创办于</a:t>
            </a:r>
            <a:r>
              <a:rPr lang="en-US" altLang="zh-CN" sz="2000" dirty="0"/>
              <a:t>1898</a:t>
            </a:r>
            <a:r>
              <a:rPr lang="zh-CN" altLang="en-US" sz="2000" dirty="0"/>
              <a:t>年，初名京师大学堂，是中国第一所国立综合性大学，也是当时中国最高教育行政机关。辛亥革命后，于</a:t>
            </a:r>
            <a:r>
              <a:rPr lang="en-US" altLang="zh-CN" sz="2000" dirty="0"/>
              <a:t>1912</a:t>
            </a:r>
            <a:r>
              <a:rPr lang="zh-CN" altLang="en-US" sz="2000" dirty="0"/>
              <a:t>年改为现名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73470" y="1432244"/>
            <a:ext cx="267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</a:rPr>
              <a:t>插入一个小标题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1681512" y="1905506"/>
            <a:ext cx="1034860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42486" y="1432244"/>
            <a:ext cx="269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</a:rPr>
              <a:t>插入一个小标题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8350528" y="1905506"/>
            <a:ext cx="1034860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761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6350" y="55788"/>
            <a:ext cx="12192000" cy="6858000"/>
          </a:xfrm>
          <a:prstGeom prst="rect">
            <a:avLst/>
          </a:prstGeom>
          <a:blipFill dpi="0" rotWithShape="1">
            <a:blip r:embed="rId4">
              <a:alphaModFix amt="11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036618" y="3660745"/>
            <a:ext cx="8118764" cy="2116282"/>
            <a:chOff x="1023383" y="3364358"/>
            <a:chExt cx="8118764" cy="2116282"/>
          </a:xfrm>
          <a:noFill/>
        </p:grpSpPr>
        <p:sp>
          <p:nvSpPr>
            <p:cNvPr id="31" name="椭圆 30"/>
            <p:cNvSpPr/>
            <p:nvPr/>
          </p:nvSpPr>
          <p:spPr>
            <a:xfrm>
              <a:off x="1023383" y="3364358"/>
              <a:ext cx="8118764" cy="2116282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/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1873273" y="3391932"/>
              <a:ext cx="6418984" cy="1673208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/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265497" y="3411045"/>
              <a:ext cx="5634536" cy="1468729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/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2663294" y="3431610"/>
              <a:ext cx="4838942" cy="1261345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/>
                  </a:gs>
                  <a:gs pos="100000">
                    <a:srgbClr val="FF0000">
                      <a:alpha val="5000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4312583" y="4212766"/>
            <a:ext cx="535132" cy="1050241"/>
            <a:chOff x="4150563" y="4189604"/>
            <a:chExt cx="535132" cy="105024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99" name="直接连接符 98"/>
            <p:cNvCxnSpPr/>
            <p:nvPr/>
          </p:nvCxnSpPr>
          <p:spPr>
            <a:xfrm flipV="1">
              <a:off x="4410509" y="4718886"/>
              <a:ext cx="0" cy="520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>
            <a:xfrm>
              <a:off x="4150563" y="4189604"/>
              <a:ext cx="535132" cy="53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5851430" y="3105964"/>
            <a:ext cx="535132" cy="2051165"/>
            <a:chOff x="6595283" y="3124998"/>
            <a:chExt cx="535132" cy="205116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00" name="直接连接符 99"/>
            <p:cNvCxnSpPr/>
            <p:nvPr/>
          </p:nvCxnSpPr>
          <p:spPr>
            <a:xfrm flipV="1">
              <a:off x="6858000" y="3660745"/>
              <a:ext cx="0" cy="1515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椭圆 108"/>
            <p:cNvSpPr/>
            <p:nvPr/>
          </p:nvSpPr>
          <p:spPr>
            <a:xfrm>
              <a:off x="6595283" y="3124998"/>
              <a:ext cx="535132" cy="53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8750974" y="3461058"/>
            <a:ext cx="535132" cy="1993872"/>
            <a:chOff x="8234828" y="2447925"/>
            <a:chExt cx="535132" cy="19938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01" name="直接连接符 100"/>
            <p:cNvCxnSpPr/>
            <p:nvPr/>
          </p:nvCxnSpPr>
          <p:spPr>
            <a:xfrm flipV="1">
              <a:off x="8502394" y="2983057"/>
              <a:ext cx="0" cy="1458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椭圆 109"/>
            <p:cNvSpPr/>
            <p:nvPr/>
          </p:nvSpPr>
          <p:spPr>
            <a:xfrm>
              <a:off x="8234828" y="2447925"/>
              <a:ext cx="535132" cy="53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408205" y="2869333"/>
            <a:ext cx="535132" cy="1527599"/>
            <a:chOff x="1802012" y="3191287"/>
            <a:chExt cx="535132" cy="152759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36" name="直接连接符 35"/>
            <p:cNvCxnSpPr/>
            <p:nvPr/>
          </p:nvCxnSpPr>
          <p:spPr>
            <a:xfrm flipV="1">
              <a:off x="2061958" y="3727997"/>
              <a:ext cx="0" cy="990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椭圆 106"/>
            <p:cNvSpPr/>
            <p:nvPr/>
          </p:nvSpPr>
          <p:spPr>
            <a:xfrm>
              <a:off x="1802012" y="3191287"/>
              <a:ext cx="535132" cy="53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119" name="文本框 118"/>
          <p:cNvSpPr txBox="1"/>
          <p:nvPr/>
        </p:nvSpPr>
        <p:spPr>
          <a:xfrm>
            <a:off x="2333745" y="1026352"/>
            <a:ext cx="2553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在这里简要说明所采用的研究方法。不限于三种方法，可以另行复制粘贴元素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4857913" y="1304045"/>
            <a:ext cx="2553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在这里简要说明所采用的研究方法。不限于三种方法，可以另行复制粘贴元素</a:t>
            </a:r>
          </a:p>
        </p:txBody>
      </p:sp>
      <p:sp>
        <p:nvSpPr>
          <p:cNvPr id="121" name="文本框 120"/>
          <p:cNvSpPr txBox="1"/>
          <p:nvPr/>
        </p:nvSpPr>
        <p:spPr>
          <a:xfrm>
            <a:off x="7805117" y="1537505"/>
            <a:ext cx="2553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在这里简要说明所采用的研究方法。不限于三种方法，可以另行复制粘贴元素</a:t>
            </a:r>
          </a:p>
        </p:txBody>
      </p:sp>
      <p:grpSp>
        <p:nvGrpSpPr>
          <p:cNvPr id="123" name="组合 122"/>
          <p:cNvGrpSpPr/>
          <p:nvPr/>
        </p:nvGrpSpPr>
        <p:grpSpPr>
          <a:xfrm>
            <a:off x="7246142" y="4031784"/>
            <a:ext cx="535132" cy="1050241"/>
            <a:chOff x="4150563" y="4189604"/>
            <a:chExt cx="535132" cy="105024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24" name="直接连接符 123"/>
            <p:cNvCxnSpPr/>
            <p:nvPr/>
          </p:nvCxnSpPr>
          <p:spPr>
            <a:xfrm flipV="1">
              <a:off x="4410509" y="4718886"/>
              <a:ext cx="0" cy="520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椭圆 124"/>
            <p:cNvSpPr/>
            <p:nvPr/>
          </p:nvSpPr>
          <p:spPr>
            <a:xfrm>
              <a:off x="4150563" y="4189604"/>
              <a:ext cx="535132" cy="53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2269350" y="4181065"/>
            <a:ext cx="535132" cy="1050241"/>
            <a:chOff x="4150563" y="4189604"/>
            <a:chExt cx="535132" cy="105024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cxnSp>
          <p:nvCxnSpPr>
            <p:cNvPr id="127" name="直接连接符 126"/>
            <p:cNvCxnSpPr/>
            <p:nvPr/>
          </p:nvCxnSpPr>
          <p:spPr>
            <a:xfrm flipV="1">
              <a:off x="4410509" y="4718886"/>
              <a:ext cx="0" cy="520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椭圆 127"/>
            <p:cNvSpPr/>
            <p:nvPr/>
          </p:nvSpPr>
          <p:spPr>
            <a:xfrm>
              <a:off x="4150563" y="4189604"/>
              <a:ext cx="535132" cy="53513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三段文字</a:t>
            </a:r>
          </a:p>
        </p:txBody>
      </p:sp>
      <p:sp>
        <p:nvSpPr>
          <p:cNvPr id="34" name="矩形 33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60401" y="5326596"/>
            <a:ext cx="450432" cy="45043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1105830" y="2032022"/>
            <a:ext cx="258060" cy="25806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10529972" y="1870973"/>
            <a:ext cx="177357" cy="17735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6114147" y="1035001"/>
            <a:ext cx="297600" cy="297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11009467" y="5626870"/>
            <a:ext cx="322097" cy="32209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FF00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7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46946"/>
            <a:ext cx="12192000" cy="7151892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012300" y="345300"/>
            <a:ext cx="6167401" cy="61674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324149" y="657149"/>
            <a:ext cx="5543703" cy="5543703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12761" y="1422266"/>
            <a:ext cx="3966478" cy="4013469"/>
          </a:xfrm>
          <a:prstGeom prst="rect">
            <a:avLst/>
          </a:prstGeom>
          <a:blipFill dpi="0" rotWithShape="1">
            <a:blip r:embed="rId5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3895648" y="3429000"/>
            <a:ext cx="440070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723032 h 6858000"/>
              <a:gd name="connsiteX1" fmla="*/ 12192000 w 12192000"/>
              <a:gd name="connsiteY1" fmla="*/ 6858000 h 6858000"/>
              <a:gd name="connsiteX2" fmla="*/ 0 w 12192000"/>
              <a:gd name="connsiteY2" fmla="*/ 6858000 h 6858000"/>
              <a:gd name="connsiteX3" fmla="*/ 0 w 12192000"/>
              <a:gd name="connsiteY3" fmla="*/ 5723032 h 6858000"/>
              <a:gd name="connsiteX4" fmla="*/ 128742 w 12192000"/>
              <a:gd name="connsiteY4" fmla="*/ 5778812 h 6858000"/>
              <a:gd name="connsiteX5" fmla="*/ 6096000 w 12192000"/>
              <a:gd name="connsiteY5" fmla="*/ 6752135 h 6858000"/>
              <a:gd name="connsiteX6" fmla="*/ 12063259 w 12192000"/>
              <a:gd name="connsiteY6" fmla="*/ 5778812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1134969 h 6858000"/>
              <a:gd name="connsiteX10" fmla="*/ 12063259 w 12192000"/>
              <a:gd name="connsiteY10" fmla="*/ 1079189 h 6858000"/>
              <a:gd name="connsiteX11" fmla="*/ 6096000 w 12192000"/>
              <a:gd name="connsiteY11" fmla="*/ 105865 h 6858000"/>
              <a:gd name="connsiteX12" fmla="*/ 128742 w 12192000"/>
              <a:gd name="connsiteY12" fmla="*/ 1079189 h 6858000"/>
              <a:gd name="connsiteX13" fmla="*/ 0 w 12192000"/>
              <a:gd name="connsiteY13" fmla="*/ 1134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5723032"/>
                </a:moveTo>
                <a:lnTo>
                  <a:pt x="12192000" y="6858000"/>
                </a:lnTo>
                <a:lnTo>
                  <a:pt x="0" y="6858000"/>
                </a:lnTo>
                <a:lnTo>
                  <a:pt x="0" y="5723032"/>
                </a:lnTo>
                <a:lnTo>
                  <a:pt x="128742" y="5778812"/>
                </a:lnTo>
                <a:cubicBezTo>
                  <a:pt x="1655896" y="6380181"/>
                  <a:pt x="3765641" y="6752135"/>
                  <a:pt x="6096000" y="6752135"/>
                </a:cubicBezTo>
                <a:cubicBezTo>
                  <a:pt x="8426359" y="6752135"/>
                  <a:pt x="10536104" y="6380181"/>
                  <a:pt x="12063259" y="577881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134969"/>
                </a:lnTo>
                <a:lnTo>
                  <a:pt x="12063259" y="1079189"/>
                </a:lnTo>
                <a:cubicBezTo>
                  <a:pt x="10536104" y="477820"/>
                  <a:pt x="8426359" y="105865"/>
                  <a:pt x="6096000" y="105865"/>
                </a:cubicBezTo>
                <a:cubicBezTo>
                  <a:pt x="3765641" y="105865"/>
                  <a:pt x="1655896" y="477820"/>
                  <a:pt x="128742" y="1079189"/>
                </a:cubicBezTo>
                <a:lnTo>
                  <a:pt x="0" y="113496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  <a:alpha val="59000"/>
                </a:schemeClr>
              </a:gs>
              <a:gs pos="100000">
                <a:schemeClr val="accent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849505" y="3011322"/>
            <a:ext cx="2492991" cy="835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睁眼看世界</a:t>
            </a:r>
            <a:endParaRPr lang="en-US" altLang="zh-CN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0247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06341" y="1691880"/>
            <a:ext cx="3290892" cy="4163499"/>
            <a:chOff x="1506341" y="1987714"/>
            <a:chExt cx="3290892" cy="4163499"/>
          </a:xfr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</p:grpSpPr>
        <p:sp>
          <p:nvSpPr>
            <p:cNvPr id="30" name="等腰三角形 29"/>
            <p:cNvSpPr/>
            <p:nvPr/>
          </p:nvSpPr>
          <p:spPr>
            <a:xfrm>
              <a:off x="3427157" y="4438651"/>
              <a:ext cx="1370076" cy="1181100"/>
            </a:xfrm>
            <a:prstGeom prst="triangle">
              <a:avLst>
                <a:gd name="adj" fmla="val 4844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/>
            <p:cNvSpPr/>
            <p:nvPr/>
          </p:nvSpPr>
          <p:spPr>
            <a:xfrm rot="7154403">
              <a:off x="1885470" y="4203425"/>
              <a:ext cx="2631446" cy="1010754"/>
            </a:xfrm>
            <a:prstGeom prst="trapezoid">
              <a:avLst>
                <a:gd name="adj" fmla="val 57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梯形 31"/>
            <p:cNvSpPr/>
            <p:nvPr/>
          </p:nvSpPr>
          <p:spPr>
            <a:xfrm rot="7154403">
              <a:off x="35769" y="3458286"/>
              <a:ext cx="4163499" cy="1222356"/>
            </a:xfrm>
            <a:prstGeom prst="trapezoid">
              <a:avLst>
                <a:gd name="adj" fmla="val 556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3198593" y="2828366"/>
            <a:ext cx="3163599" cy="0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828029" y="3992735"/>
            <a:ext cx="3105808" cy="0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540078" y="5260813"/>
            <a:ext cx="2947538" cy="0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891791" y="2324169"/>
            <a:ext cx="268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关键词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482341" y="3547152"/>
            <a:ext cx="268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关键词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939231" y="4770134"/>
            <a:ext cx="268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关键词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519552" y="1529745"/>
            <a:ext cx="4136139" cy="129265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改革开放以来，北京大学进入了一个前所未有的大发展、大建设的新时期。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53697" y="3110256"/>
            <a:ext cx="4215650" cy="129265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改革开放以来，北京大学进入了一个前所未有的大发展、大建设的新时期。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87616" y="4696940"/>
            <a:ext cx="4062970" cy="129265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改革开放以来，北京大学进入了一个前所未有的大发展、大建设的新时期。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networking_208760"/>
          <p:cNvSpPr>
            <a:spLocks noChangeAspect="1"/>
          </p:cNvSpPr>
          <p:nvPr/>
        </p:nvSpPr>
        <p:spPr bwMode="auto">
          <a:xfrm>
            <a:off x="2893750" y="4125172"/>
            <a:ext cx="609685" cy="537308"/>
          </a:xfrm>
          <a:custGeom>
            <a:avLst/>
            <a:gdLst>
              <a:gd name="T0" fmla="*/ 2472 w 2641"/>
              <a:gd name="T1" fmla="*/ 1969 h 2331"/>
              <a:gd name="T2" fmla="*/ 2472 w 2641"/>
              <a:gd name="T3" fmla="*/ 1969 h 2331"/>
              <a:gd name="T4" fmla="*/ 2426 w 2641"/>
              <a:gd name="T5" fmla="*/ 2194 h 2331"/>
              <a:gd name="T6" fmla="*/ 2258 w 2641"/>
              <a:gd name="T7" fmla="*/ 2331 h 2331"/>
              <a:gd name="T8" fmla="*/ 269 w 2641"/>
              <a:gd name="T9" fmla="*/ 2331 h 2331"/>
              <a:gd name="T10" fmla="*/ 101 w 2641"/>
              <a:gd name="T11" fmla="*/ 2126 h 2331"/>
              <a:gd name="T12" fmla="*/ 293 w 2641"/>
              <a:gd name="T13" fmla="*/ 1188 h 2331"/>
              <a:gd name="T14" fmla="*/ 414 w 2641"/>
              <a:gd name="T15" fmla="*/ 1052 h 2331"/>
              <a:gd name="T16" fmla="*/ 414 w 2641"/>
              <a:gd name="T17" fmla="*/ 1052 h 2331"/>
              <a:gd name="T18" fmla="*/ 428 w 2641"/>
              <a:gd name="T19" fmla="*/ 1049 h 2331"/>
              <a:gd name="T20" fmla="*/ 428 w 2641"/>
              <a:gd name="T21" fmla="*/ 1048 h 2331"/>
              <a:gd name="T22" fmla="*/ 441 w 2641"/>
              <a:gd name="T23" fmla="*/ 1046 h 2331"/>
              <a:gd name="T24" fmla="*/ 445 w 2641"/>
              <a:gd name="T25" fmla="*/ 1045 h 2331"/>
              <a:gd name="T26" fmla="*/ 455 w 2641"/>
              <a:gd name="T27" fmla="*/ 1044 h 2331"/>
              <a:gd name="T28" fmla="*/ 470 w 2641"/>
              <a:gd name="T29" fmla="*/ 1044 h 2331"/>
              <a:gd name="T30" fmla="*/ 548 w 2641"/>
              <a:gd name="T31" fmla="*/ 1044 h 2331"/>
              <a:gd name="T32" fmla="*/ 2118 w 2641"/>
              <a:gd name="T33" fmla="*/ 1044 h 2331"/>
              <a:gd name="T34" fmla="*/ 2251 w 2641"/>
              <a:gd name="T35" fmla="*/ 1044 h 2331"/>
              <a:gd name="T36" fmla="*/ 2472 w 2641"/>
              <a:gd name="T37" fmla="*/ 1044 h 2331"/>
              <a:gd name="T38" fmla="*/ 2555 w 2641"/>
              <a:gd name="T39" fmla="*/ 1044 h 2331"/>
              <a:gd name="T40" fmla="*/ 2615 w 2641"/>
              <a:gd name="T41" fmla="*/ 1068 h 2331"/>
              <a:gd name="T42" fmla="*/ 2641 w 2641"/>
              <a:gd name="T43" fmla="*/ 1127 h 2331"/>
              <a:gd name="T44" fmla="*/ 2639 w 2641"/>
              <a:gd name="T45" fmla="*/ 1147 h 2331"/>
              <a:gd name="T46" fmla="*/ 2472 w 2641"/>
              <a:gd name="T47" fmla="*/ 1969 h 2331"/>
              <a:gd name="T48" fmla="*/ 2471 w 2641"/>
              <a:gd name="T49" fmla="*/ 910 h 2331"/>
              <a:gd name="T50" fmla="*/ 2320 w 2641"/>
              <a:gd name="T51" fmla="*/ 774 h 2331"/>
              <a:gd name="T52" fmla="*/ 2251 w 2641"/>
              <a:gd name="T53" fmla="*/ 774 h 2331"/>
              <a:gd name="T54" fmla="*/ 2251 w 2641"/>
              <a:gd name="T55" fmla="*/ 910 h 2331"/>
              <a:gd name="T56" fmla="*/ 2471 w 2641"/>
              <a:gd name="T57" fmla="*/ 910 h 2331"/>
              <a:gd name="T58" fmla="*/ 162 w 2641"/>
              <a:gd name="T59" fmla="*/ 1162 h 2331"/>
              <a:gd name="T60" fmla="*/ 414 w 2641"/>
              <a:gd name="T61" fmla="*/ 915 h 2331"/>
              <a:gd name="T62" fmla="*/ 414 w 2641"/>
              <a:gd name="T63" fmla="*/ 548 h 2331"/>
              <a:gd name="T64" fmla="*/ 178 w 2641"/>
              <a:gd name="T65" fmla="*/ 548 h 2331"/>
              <a:gd name="T66" fmla="*/ 0 w 2641"/>
              <a:gd name="T67" fmla="*/ 726 h 2331"/>
              <a:gd name="T68" fmla="*/ 0 w 2641"/>
              <a:gd name="T69" fmla="*/ 1955 h 2331"/>
              <a:gd name="T70" fmla="*/ 162 w 2641"/>
              <a:gd name="T71" fmla="*/ 1162 h 2331"/>
              <a:gd name="T72" fmla="*/ 2118 w 2641"/>
              <a:gd name="T73" fmla="*/ 75 h 2331"/>
              <a:gd name="T74" fmla="*/ 2118 w 2641"/>
              <a:gd name="T75" fmla="*/ 910 h 2331"/>
              <a:gd name="T76" fmla="*/ 548 w 2641"/>
              <a:gd name="T77" fmla="*/ 910 h 2331"/>
              <a:gd name="T78" fmla="*/ 548 w 2641"/>
              <a:gd name="T79" fmla="*/ 75 h 2331"/>
              <a:gd name="T80" fmla="*/ 623 w 2641"/>
              <a:gd name="T81" fmla="*/ 0 h 2331"/>
              <a:gd name="T82" fmla="*/ 2043 w 2641"/>
              <a:gd name="T83" fmla="*/ 0 h 2331"/>
              <a:gd name="T84" fmla="*/ 2118 w 2641"/>
              <a:gd name="T85" fmla="*/ 75 h 2331"/>
              <a:gd name="T86" fmla="*/ 1926 w 2641"/>
              <a:gd name="T87" fmla="*/ 665 h 2331"/>
              <a:gd name="T88" fmla="*/ 1859 w 2641"/>
              <a:gd name="T89" fmla="*/ 598 h 2331"/>
              <a:gd name="T90" fmla="*/ 806 w 2641"/>
              <a:gd name="T91" fmla="*/ 598 h 2331"/>
              <a:gd name="T92" fmla="*/ 740 w 2641"/>
              <a:gd name="T93" fmla="*/ 665 h 2331"/>
              <a:gd name="T94" fmla="*/ 806 w 2641"/>
              <a:gd name="T95" fmla="*/ 732 h 2331"/>
              <a:gd name="T96" fmla="*/ 1859 w 2641"/>
              <a:gd name="T97" fmla="*/ 732 h 2331"/>
              <a:gd name="T98" fmla="*/ 1926 w 2641"/>
              <a:gd name="T99" fmla="*/ 665 h 2331"/>
              <a:gd name="T100" fmla="*/ 1926 w 2641"/>
              <a:gd name="T101" fmla="*/ 321 h 2331"/>
              <a:gd name="T102" fmla="*/ 1859 w 2641"/>
              <a:gd name="T103" fmla="*/ 254 h 2331"/>
              <a:gd name="T104" fmla="*/ 806 w 2641"/>
              <a:gd name="T105" fmla="*/ 254 h 2331"/>
              <a:gd name="T106" fmla="*/ 740 w 2641"/>
              <a:gd name="T107" fmla="*/ 321 h 2331"/>
              <a:gd name="T108" fmla="*/ 806 w 2641"/>
              <a:gd name="T109" fmla="*/ 388 h 2331"/>
              <a:gd name="T110" fmla="*/ 1859 w 2641"/>
              <a:gd name="T111" fmla="*/ 388 h 2331"/>
              <a:gd name="T112" fmla="*/ 1926 w 2641"/>
              <a:gd name="T113" fmla="*/ 321 h 2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41" h="2331">
                <a:moveTo>
                  <a:pt x="2472" y="1969"/>
                </a:moveTo>
                <a:lnTo>
                  <a:pt x="2472" y="1969"/>
                </a:lnTo>
                <a:lnTo>
                  <a:pt x="2426" y="2194"/>
                </a:lnTo>
                <a:cubicBezTo>
                  <a:pt x="2409" y="2274"/>
                  <a:pt x="2339" y="2331"/>
                  <a:pt x="2258" y="2331"/>
                </a:cubicBezTo>
                <a:lnTo>
                  <a:pt x="269" y="2331"/>
                </a:lnTo>
                <a:cubicBezTo>
                  <a:pt x="161" y="2331"/>
                  <a:pt x="80" y="2232"/>
                  <a:pt x="101" y="2126"/>
                </a:cubicBezTo>
                <a:lnTo>
                  <a:pt x="293" y="1188"/>
                </a:lnTo>
                <a:cubicBezTo>
                  <a:pt x="306" y="1123"/>
                  <a:pt x="354" y="1072"/>
                  <a:pt x="414" y="1052"/>
                </a:cubicBezTo>
                <a:lnTo>
                  <a:pt x="414" y="1052"/>
                </a:lnTo>
                <a:cubicBezTo>
                  <a:pt x="419" y="1051"/>
                  <a:pt x="423" y="1050"/>
                  <a:pt x="428" y="1049"/>
                </a:cubicBezTo>
                <a:cubicBezTo>
                  <a:pt x="428" y="1049"/>
                  <a:pt x="428" y="1049"/>
                  <a:pt x="428" y="1048"/>
                </a:cubicBezTo>
                <a:cubicBezTo>
                  <a:pt x="432" y="1047"/>
                  <a:pt x="437" y="1047"/>
                  <a:pt x="441" y="1046"/>
                </a:cubicBezTo>
                <a:cubicBezTo>
                  <a:pt x="442" y="1046"/>
                  <a:pt x="444" y="1046"/>
                  <a:pt x="445" y="1045"/>
                </a:cubicBezTo>
                <a:cubicBezTo>
                  <a:pt x="448" y="1045"/>
                  <a:pt x="452" y="1044"/>
                  <a:pt x="455" y="1044"/>
                </a:cubicBezTo>
                <a:cubicBezTo>
                  <a:pt x="460" y="1044"/>
                  <a:pt x="465" y="1044"/>
                  <a:pt x="470" y="1044"/>
                </a:cubicBezTo>
                <a:lnTo>
                  <a:pt x="548" y="1044"/>
                </a:lnTo>
                <a:lnTo>
                  <a:pt x="2118" y="1044"/>
                </a:lnTo>
                <a:lnTo>
                  <a:pt x="2251" y="1044"/>
                </a:lnTo>
                <a:lnTo>
                  <a:pt x="2472" y="1044"/>
                </a:lnTo>
                <a:lnTo>
                  <a:pt x="2555" y="1044"/>
                </a:lnTo>
                <a:cubicBezTo>
                  <a:pt x="2579" y="1044"/>
                  <a:pt x="2600" y="1053"/>
                  <a:pt x="2615" y="1068"/>
                </a:cubicBezTo>
                <a:cubicBezTo>
                  <a:pt x="2631" y="1084"/>
                  <a:pt x="2640" y="1104"/>
                  <a:pt x="2641" y="1127"/>
                </a:cubicBezTo>
                <a:cubicBezTo>
                  <a:pt x="2641" y="1134"/>
                  <a:pt x="2641" y="1140"/>
                  <a:pt x="2639" y="1147"/>
                </a:cubicBezTo>
                <a:lnTo>
                  <a:pt x="2472" y="1969"/>
                </a:lnTo>
                <a:close/>
                <a:moveTo>
                  <a:pt x="2471" y="910"/>
                </a:moveTo>
                <a:cubicBezTo>
                  <a:pt x="2463" y="834"/>
                  <a:pt x="2398" y="774"/>
                  <a:pt x="2320" y="774"/>
                </a:cubicBezTo>
                <a:lnTo>
                  <a:pt x="2251" y="774"/>
                </a:lnTo>
                <a:lnTo>
                  <a:pt x="2251" y="910"/>
                </a:lnTo>
                <a:lnTo>
                  <a:pt x="2471" y="910"/>
                </a:lnTo>
                <a:close/>
                <a:moveTo>
                  <a:pt x="162" y="1162"/>
                </a:moveTo>
                <a:cubicBezTo>
                  <a:pt x="188" y="1034"/>
                  <a:pt x="290" y="938"/>
                  <a:pt x="414" y="915"/>
                </a:cubicBezTo>
                <a:lnTo>
                  <a:pt x="414" y="548"/>
                </a:lnTo>
                <a:lnTo>
                  <a:pt x="178" y="548"/>
                </a:lnTo>
                <a:cubicBezTo>
                  <a:pt x="80" y="548"/>
                  <a:pt x="0" y="628"/>
                  <a:pt x="0" y="726"/>
                </a:cubicBezTo>
                <a:lnTo>
                  <a:pt x="0" y="1955"/>
                </a:lnTo>
                <a:lnTo>
                  <a:pt x="162" y="1162"/>
                </a:lnTo>
                <a:close/>
                <a:moveTo>
                  <a:pt x="2118" y="75"/>
                </a:moveTo>
                <a:lnTo>
                  <a:pt x="2118" y="910"/>
                </a:lnTo>
                <a:lnTo>
                  <a:pt x="548" y="910"/>
                </a:lnTo>
                <a:lnTo>
                  <a:pt x="548" y="75"/>
                </a:lnTo>
                <a:cubicBezTo>
                  <a:pt x="548" y="33"/>
                  <a:pt x="581" y="0"/>
                  <a:pt x="623" y="0"/>
                </a:cubicBezTo>
                <a:lnTo>
                  <a:pt x="2043" y="0"/>
                </a:lnTo>
                <a:cubicBezTo>
                  <a:pt x="2084" y="0"/>
                  <a:pt x="2118" y="33"/>
                  <a:pt x="2118" y="75"/>
                </a:cubicBezTo>
                <a:close/>
                <a:moveTo>
                  <a:pt x="1926" y="665"/>
                </a:moveTo>
                <a:cubicBezTo>
                  <a:pt x="1926" y="628"/>
                  <a:pt x="1896" y="598"/>
                  <a:pt x="1859" y="598"/>
                </a:cubicBezTo>
                <a:lnTo>
                  <a:pt x="806" y="598"/>
                </a:lnTo>
                <a:cubicBezTo>
                  <a:pt x="769" y="598"/>
                  <a:pt x="740" y="628"/>
                  <a:pt x="740" y="665"/>
                </a:cubicBezTo>
                <a:cubicBezTo>
                  <a:pt x="740" y="702"/>
                  <a:pt x="769" y="732"/>
                  <a:pt x="806" y="732"/>
                </a:cubicBezTo>
                <a:lnTo>
                  <a:pt x="1859" y="732"/>
                </a:lnTo>
                <a:cubicBezTo>
                  <a:pt x="1896" y="732"/>
                  <a:pt x="1926" y="702"/>
                  <a:pt x="1926" y="665"/>
                </a:cubicBezTo>
                <a:close/>
                <a:moveTo>
                  <a:pt x="1926" y="321"/>
                </a:moveTo>
                <a:cubicBezTo>
                  <a:pt x="1926" y="284"/>
                  <a:pt x="1896" y="254"/>
                  <a:pt x="1859" y="254"/>
                </a:cubicBezTo>
                <a:lnTo>
                  <a:pt x="806" y="254"/>
                </a:lnTo>
                <a:cubicBezTo>
                  <a:pt x="769" y="254"/>
                  <a:pt x="740" y="284"/>
                  <a:pt x="740" y="321"/>
                </a:cubicBezTo>
                <a:cubicBezTo>
                  <a:pt x="740" y="358"/>
                  <a:pt x="769" y="388"/>
                  <a:pt x="806" y="388"/>
                </a:cubicBezTo>
                <a:lnTo>
                  <a:pt x="1859" y="388"/>
                </a:lnTo>
                <a:cubicBezTo>
                  <a:pt x="1896" y="388"/>
                  <a:pt x="1926" y="358"/>
                  <a:pt x="1926" y="3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speedometer_41380"/>
          <p:cNvSpPr>
            <a:spLocks noChangeAspect="1"/>
          </p:cNvSpPr>
          <p:nvPr/>
        </p:nvSpPr>
        <p:spPr bwMode="auto">
          <a:xfrm>
            <a:off x="1827021" y="3430812"/>
            <a:ext cx="609685" cy="515849"/>
          </a:xfrm>
          <a:custGeom>
            <a:avLst/>
            <a:gdLst>
              <a:gd name="connsiteX0" fmla="*/ 82314 w 609332"/>
              <a:gd name="connsiteY0" fmla="*/ 471503 h 515551"/>
              <a:gd name="connsiteX1" fmla="*/ 66477 w 609332"/>
              <a:gd name="connsiteY1" fmla="*/ 487317 h 515551"/>
              <a:gd name="connsiteX2" fmla="*/ 82314 w 609332"/>
              <a:gd name="connsiteY2" fmla="*/ 503131 h 515551"/>
              <a:gd name="connsiteX3" fmla="*/ 98152 w 609332"/>
              <a:gd name="connsiteY3" fmla="*/ 487317 h 515551"/>
              <a:gd name="connsiteX4" fmla="*/ 82314 w 609332"/>
              <a:gd name="connsiteY4" fmla="*/ 471503 h 515551"/>
              <a:gd name="connsiteX5" fmla="*/ 519477 w 609332"/>
              <a:gd name="connsiteY5" fmla="*/ 331502 h 515551"/>
              <a:gd name="connsiteX6" fmla="*/ 500606 w 609332"/>
              <a:gd name="connsiteY6" fmla="*/ 350244 h 515551"/>
              <a:gd name="connsiteX7" fmla="*/ 519477 w 609332"/>
              <a:gd name="connsiteY7" fmla="*/ 369084 h 515551"/>
              <a:gd name="connsiteX8" fmla="*/ 538250 w 609332"/>
              <a:gd name="connsiteY8" fmla="*/ 350244 h 515551"/>
              <a:gd name="connsiteX9" fmla="*/ 519477 w 609332"/>
              <a:gd name="connsiteY9" fmla="*/ 331502 h 515551"/>
              <a:gd name="connsiteX10" fmla="*/ 33434 w 609332"/>
              <a:gd name="connsiteY10" fmla="*/ 294911 h 515551"/>
              <a:gd name="connsiteX11" fmla="*/ 33434 w 609332"/>
              <a:gd name="connsiteY11" fmla="*/ 439093 h 515551"/>
              <a:gd name="connsiteX12" fmla="*/ 131293 w 609332"/>
              <a:gd name="connsiteY12" fmla="*/ 439093 h 515551"/>
              <a:gd name="connsiteX13" fmla="*/ 131293 w 609332"/>
              <a:gd name="connsiteY13" fmla="*/ 294911 h 515551"/>
              <a:gd name="connsiteX14" fmla="*/ 20530 w 609332"/>
              <a:gd name="connsiteY14" fmla="*/ 254106 h 515551"/>
              <a:gd name="connsiteX15" fmla="*/ 144099 w 609332"/>
              <a:gd name="connsiteY15" fmla="*/ 254106 h 515551"/>
              <a:gd name="connsiteX16" fmla="*/ 164629 w 609332"/>
              <a:gd name="connsiteY16" fmla="*/ 274606 h 515551"/>
              <a:gd name="connsiteX17" fmla="*/ 164629 w 609332"/>
              <a:gd name="connsiteY17" fmla="*/ 494248 h 515551"/>
              <a:gd name="connsiteX18" fmla="*/ 144099 w 609332"/>
              <a:gd name="connsiteY18" fmla="*/ 514845 h 515551"/>
              <a:gd name="connsiteX19" fmla="*/ 20530 w 609332"/>
              <a:gd name="connsiteY19" fmla="*/ 514845 h 515551"/>
              <a:gd name="connsiteX20" fmla="*/ 0 w 609332"/>
              <a:gd name="connsiteY20" fmla="*/ 494248 h 515551"/>
              <a:gd name="connsiteX21" fmla="*/ 0 w 609332"/>
              <a:gd name="connsiteY21" fmla="*/ 274606 h 515551"/>
              <a:gd name="connsiteX22" fmla="*/ 20530 w 609332"/>
              <a:gd name="connsiteY22" fmla="*/ 254106 h 515551"/>
              <a:gd name="connsiteX23" fmla="*/ 97946 w 609332"/>
              <a:gd name="connsiteY23" fmla="*/ 147552 h 515551"/>
              <a:gd name="connsiteX24" fmla="*/ 314156 w 609332"/>
              <a:gd name="connsiteY24" fmla="*/ 147552 h 515551"/>
              <a:gd name="connsiteX25" fmla="*/ 347111 w 609332"/>
              <a:gd name="connsiteY25" fmla="*/ 180456 h 515551"/>
              <a:gd name="connsiteX26" fmla="*/ 347111 w 609332"/>
              <a:gd name="connsiteY26" fmla="*/ 482647 h 515551"/>
              <a:gd name="connsiteX27" fmla="*/ 314156 w 609332"/>
              <a:gd name="connsiteY27" fmla="*/ 515551 h 515551"/>
              <a:gd name="connsiteX28" fmla="*/ 192018 w 609332"/>
              <a:gd name="connsiteY28" fmla="*/ 515551 h 515551"/>
              <a:gd name="connsiteX29" fmla="*/ 195441 w 609332"/>
              <a:gd name="connsiteY29" fmla="*/ 497488 h 515551"/>
              <a:gd name="connsiteX30" fmla="*/ 195441 w 609332"/>
              <a:gd name="connsiteY30" fmla="*/ 492118 h 515551"/>
              <a:gd name="connsiteX31" fmla="*/ 206002 w 609332"/>
              <a:gd name="connsiteY31" fmla="*/ 495828 h 515551"/>
              <a:gd name="connsiteX32" fmla="*/ 224875 w 609332"/>
              <a:gd name="connsiteY32" fmla="*/ 476984 h 515551"/>
              <a:gd name="connsiteX33" fmla="*/ 206002 w 609332"/>
              <a:gd name="connsiteY33" fmla="*/ 458238 h 515551"/>
              <a:gd name="connsiteX34" fmla="*/ 195441 w 609332"/>
              <a:gd name="connsiteY34" fmla="*/ 461948 h 515551"/>
              <a:gd name="connsiteX35" fmla="*/ 195441 w 609332"/>
              <a:gd name="connsiteY35" fmla="*/ 425333 h 515551"/>
              <a:gd name="connsiteX36" fmla="*/ 301835 w 609332"/>
              <a:gd name="connsiteY36" fmla="*/ 425333 h 515551"/>
              <a:gd name="connsiteX37" fmla="*/ 301835 w 609332"/>
              <a:gd name="connsiteY37" fmla="*/ 199202 h 515551"/>
              <a:gd name="connsiteX38" fmla="*/ 110169 w 609332"/>
              <a:gd name="connsiteY38" fmla="*/ 199202 h 515551"/>
              <a:gd name="connsiteX39" fmla="*/ 110169 w 609332"/>
              <a:gd name="connsiteY39" fmla="*/ 226541 h 515551"/>
              <a:gd name="connsiteX40" fmla="*/ 64991 w 609332"/>
              <a:gd name="connsiteY40" fmla="*/ 226541 h 515551"/>
              <a:gd name="connsiteX41" fmla="*/ 64991 w 609332"/>
              <a:gd name="connsiteY41" fmla="*/ 180456 h 515551"/>
              <a:gd name="connsiteX42" fmla="*/ 97946 w 609332"/>
              <a:gd name="connsiteY42" fmla="*/ 147552 h 515551"/>
              <a:gd name="connsiteX43" fmla="*/ 183816 w 609332"/>
              <a:gd name="connsiteY43" fmla="*/ 0 h 515551"/>
              <a:gd name="connsiteX44" fmla="*/ 549103 w 609332"/>
              <a:gd name="connsiteY44" fmla="*/ 0 h 515551"/>
              <a:gd name="connsiteX45" fmla="*/ 609332 w 609332"/>
              <a:gd name="connsiteY45" fmla="*/ 60228 h 515551"/>
              <a:gd name="connsiteX46" fmla="*/ 609332 w 609332"/>
              <a:gd name="connsiteY46" fmla="*/ 338237 h 515551"/>
              <a:gd name="connsiteX47" fmla="*/ 549103 w 609332"/>
              <a:gd name="connsiteY47" fmla="*/ 398466 h 515551"/>
              <a:gd name="connsiteX48" fmla="*/ 421702 w 609332"/>
              <a:gd name="connsiteY48" fmla="*/ 398466 h 515551"/>
              <a:gd name="connsiteX49" fmla="*/ 421702 w 609332"/>
              <a:gd name="connsiteY49" fmla="*/ 439074 h 515551"/>
              <a:gd name="connsiteX50" fmla="*/ 477727 w 609332"/>
              <a:gd name="connsiteY50" fmla="*/ 439074 h 515551"/>
              <a:gd name="connsiteX51" fmla="*/ 500606 w 609332"/>
              <a:gd name="connsiteY51" fmla="*/ 461916 h 515551"/>
              <a:gd name="connsiteX52" fmla="*/ 500606 w 609332"/>
              <a:gd name="connsiteY52" fmla="*/ 491201 h 515551"/>
              <a:gd name="connsiteX53" fmla="*/ 477727 w 609332"/>
              <a:gd name="connsiteY53" fmla="*/ 514140 h 515551"/>
              <a:gd name="connsiteX54" fmla="*/ 369099 w 609332"/>
              <a:gd name="connsiteY54" fmla="*/ 514140 h 515551"/>
              <a:gd name="connsiteX55" fmla="*/ 377606 w 609332"/>
              <a:gd name="connsiteY55" fmla="*/ 485148 h 515551"/>
              <a:gd name="connsiteX56" fmla="*/ 377801 w 609332"/>
              <a:gd name="connsiteY56" fmla="*/ 384409 h 515551"/>
              <a:gd name="connsiteX57" fmla="*/ 377801 w 609332"/>
              <a:gd name="connsiteY57" fmla="*/ 309343 h 515551"/>
              <a:gd name="connsiteX58" fmla="*/ 534143 w 609332"/>
              <a:gd name="connsiteY58" fmla="*/ 309343 h 515551"/>
              <a:gd name="connsiteX59" fmla="*/ 557022 w 609332"/>
              <a:gd name="connsiteY59" fmla="*/ 286404 h 515551"/>
              <a:gd name="connsiteX60" fmla="*/ 557022 w 609332"/>
              <a:gd name="connsiteY60" fmla="*/ 71064 h 515551"/>
              <a:gd name="connsiteX61" fmla="*/ 534143 w 609332"/>
              <a:gd name="connsiteY61" fmla="*/ 48222 h 515551"/>
              <a:gd name="connsiteX62" fmla="*/ 198776 w 609332"/>
              <a:gd name="connsiteY62" fmla="*/ 48222 h 515551"/>
              <a:gd name="connsiteX63" fmla="*/ 175799 w 609332"/>
              <a:gd name="connsiteY63" fmla="*/ 71064 h 515551"/>
              <a:gd name="connsiteX64" fmla="*/ 175799 w 609332"/>
              <a:gd name="connsiteY64" fmla="*/ 116845 h 515551"/>
              <a:gd name="connsiteX65" fmla="*/ 123489 w 609332"/>
              <a:gd name="connsiteY65" fmla="*/ 116845 h 515551"/>
              <a:gd name="connsiteX66" fmla="*/ 123489 w 609332"/>
              <a:gd name="connsiteY66" fmla="*/ 60228 h 515551"/>
              <a:gd name="connsiteX67" fmla="*/ 183816 w 609332"/>
              <a:gd name="connsiteY67" fmla="*/ 0 h 51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09332" h="515551">
                <a:moveTo>
                  <a:pt x="82314" y="471503"/>
                </a:moveTo>
                <a:cubicBezTo>
                  <a:pt x="73614" y="471503"/>
                  <a:pt x="66477" y="478629"/>
                  <a:pt x="66477" y="487317"/>
                </a:cubicBezTo>
                <a:cubicBezTo>
                  <a:pt x="66477" y="496005"/>
                  <a:pt x="73614" y="503131"/>
                  <a:pt x="82314" y="503131"/>
                </a:cubicBezTo>
                <a:cubicBezTo>
                  <a:pt x="91015" y="503131"/>
                  <a:pt x="98152" y="496005"/>
                  <a:pt x="98152" y="487317"/>
                </a:cubicBezTo>
                <a:cubicBezTo>
                  <a:pt x="98152" y="478629"/>
                  <a:pt x="91015" y="471503"/>
                  <a:pt x="82314" y="471503"/>
                </a:cubicBezTo>
                <a:close/>
                <a:moveTo>
                  <a:pt x="519477" y="331502"/>
                </a:moveTo>
                <a:cubicBezTo>
                  <a:pt x="509015" y="331502"/>
                  <a:pt x="500606" y="339897"/>
                  <a:pt x="500606" y="350244"/>
                </a:cubicBezTo>
                <a:cubicBezTo>
                  <a:pt x="500606" y="360689"/>
                  <a:pt x="509015" y="369084"/>
                  <a:pt x="519477" y="369084"/>
                </a:cubicBezTo>
                <a:cubicBezTo>
                  <a:pt x="529841" y="369084"/>
                  <a:pt x="538250" y="360689"/>
                  <a:pt x="538250" y="350244"/>
                </a:cubicBezTo>
                <a:cubicBezTo>
                  <a:pt x="538250" y="339897"/>
                  <a:pt x="529841" y="331502"/>
                  <a:pt x="519477" y="331502"/>
                </a:cubicBezTo>
                <a:close/>
                <a:moveTo>
                  <a:pt x="33434" y="294911"/>
                </a:moveTo>
                <a:lnTo>
                  <a:pt x="33434" y="439093"/>
                </a:lnTo>
                <a:lnTo>
                  <a:pt x="131293" y="439093"/>
                </a:lnTo>
                <a:lnTo>
                  <a:pt x="131293" y="294911"/>
                </a:lnTo>
                <a:close/>
                <a:moveTo>
                  <a:pt x="20530" y="254106"/>
                </a:moveTo>
                <a:lnTo>
                  <a:pt x="144099" y="254106"/>
                </a:lnTo>
                <a:cubicBezTo>
                  <a:pt x="155440" y="254106"/>
                  <a:pt x="164629" y="263282"/>
                  <a:pt x="164629" y="274606"/>
                </a:cubicBezTo>
                <a:lnTo>
                  <a:pt x="164629" y="494248"/>
                </a:lnTo>
                <a:cubicBezTo>
                  <a:pt x="164629" y="505669"/>
                  <a:pt x="155440" y="514845"/>
                  <a:pt x="144099" y="514845"/>
                </a:cubicBezTo>
                <a:lnTo>
                  <a:pt x="20530" y="514845"/>
                </a:lnTo>
                <a:cubicBezTo>
                  <a:pt x="9190" y="514845"/>
                  <a:pt x="0" y="505669"/>
                  <a:pt x="0" y="494248"/>
                </a:cubicBezTo>
                <a:lnTo>
                  <a:pt x="0" y="274606"/>
                </a:lnTo>
                <a:cubicBezTo>
                  <a:pt x="0" y="263282"/>
                  <a:pt x="9190" y="254106"/>
                  <a:pt x="20530" y="254106"/>
                </a:cubicBezTo>
                <a:close/>
                <a:moveTo>
                  <a:pt x="97946" y="147552"/>
                </a:moveTo>
                <a:lnTo>
                  <a:pt x="314156" y="147552"/>
                </a:lnTo>
                <a:cubicBezTo>
                  <a:pt x="332345" y="147552"/>
                  <a:pt x="347111" y="162295"/>
                  <a:pt x="347111" y="180456"/>
                </a:cubicBezTo>
                <a:lnTo>
                  <a:pt x="347111" y="482647"/>
                </a:lnTo>
                <a:cubicBezTo>
                  <a:pt x="347111" y="500808"/>
                  <a:pt x="332345" y="515551"/>
                  <a:pt x="314156" y="515551"/>
                </a:cubicBezTo>
                <a:lnTo>
                  <a:pt x="192018" y="515551"/>
                </a:lnTo>
                <a:cubicBezTo>
                  <a:pt x="194072" y="509888"/>
                  <a:pt x="195441" y="503835"/>
                  <a:pt x="195441" y="497488"/>
                </a:cubicBezTo>
                <a:lnTo>
                  <a:pt x="195441" y="492118"/>
                </a:lnTo>
                <a:cubicBezTo>
                  <a:pt x="198472" y="494266"/>
                  <a:pt x="201993" y="495828"/>
                  <a:pt x="206002" y="495828"/>
                </a:cubicBezTo>
                <a:cubicBezTo>
                  <a:pt x="216368" y="495828"/>
                  <a:pt x="224875" y="487334"/>
                  <a:pt x="224875" y="476984"/>
                </a:cubicBezTo>
                <a:cubicBezTo>
                  <a:pt x="224875" y="466634"/>
                  <a:pt x="216368" y="458238"/>
                  <a:pt x="206002" y="458238"/>
                </a:cubicBezTo>
                <a:cubicBezTo>
                  <a:pt x="201993" y="458238"/>
                  <a:pt x="198472" y="459800"/>
                  <a:pt x="195441" y="461948"/>
                </a:cubicBezTo>
                <a:lnTo>
                  <a:pt x="195441" y="425333"/>
                </a:lnTo>
                <a:lnTo>
                  <a:pt x="301835" y="425333"/>
                </a:lnTo>
                <a:lnTo>
                  <a:pt x="301835" y="199202"/>
                </a:lnTo>
                <a:lnTo>
                  <a:pt x="110169" y="199202"/>
                </a:lnTo>
                <a:lnTo>
                  <a:pt x="110169" y="226541"/>
                </a:lnTo>
                <a:lnTo>
                  <a:pt x="64991" y="226541"/>
                </a:lnTo>
                <a:lnTo>
                  <a:pt x="64991" y="180456"/>
                </a:lnTo>
                <a:cubicBezTo>
                  <a:pt x="64991" y="162295"/>
                  <a:pt x="79757" y="147552"/>
                  <a:pt x="97946" y="147552"/>
                </a:cubicBezTo>
                <a:close/>
                <a:moveTo>
                  <a:pt x="183816" y="0"/>
                </a:moveTo>
                <a:lnTo>
                  <a:pt x="549103" y="0"/>
                </a:lnTo>
                <a:cubicBezTo>
                  <a:pt x="582346" y="0"/>
                  <a:pt x="609332" y="26942"/>
                  <a:pt x="609332" y="60228"/>
                </a:cubicBezTo>
                <a:lnTo>
                  <a:pt x="609332" y="338237"/>
                </a:lnTo>
                <a:cubicBezTo>
                  <a:pt x="609332" y="371427"/>
                  <a:pt x="582346" y="398466"/>
                  <a:pt x="549103" y="398466"/>
                </a:cubicBezTo>
                <a:lnTo>
                  <a:pt x="421702" y="398466"/>
                </a:lnTo>
                <a:lnTo>
                  <a:pt x="421702" y="439074"/>
                </a:lnTo>
                <a:lnTo>
                  <a:pt x="477727" y="439074"/>
                </a:lnTo>
                <a:cubicBezTo>
                  <a:pt x="490340" y="439074"/>
                  <a:pt x="500606" y="449324"/>
                  <a:pt x="500606" y="461916"/>
                </a:cubicBezTo>
                <a:lnTo>
                  <a:pt x="500606" y="491201"/>
                </a:lnTo>
                <a:cubicBezTo>
                  <a:pt x="500606" y="503891"/>
                  <a:pt x="490340" y="514140"/>
                  <a:pt x="477727" y="514140"/>
                </a:cubicBezTo>
                <a:lnTo>
                  <a:pt x="369099" y="514140"/>
                </a:lnTo>
                <a:cubicBezTo>
                  <a:pt x="374086" y="505452"/>
                  <a:pt x="377117" y="495691"/>
                  <a:pt x="377606" y="485148"/>
                </a:cubicBezTo>
                <a:cubicBezTo>
                  <a:pt x="377606" y="484270"/>
                  <a:pt x="377801" y="384409"/>
                  <a:pt x="377801" y="384409"/>
                </a:cubicBezTo>
                <a:lnTo>
                  <a:pt x="377801" y="309343"/>
                </a:lnTo>
                <a:lnTo>
                  <a:pt x="534143" y="309343"/>
                </a:lnTo>
                <a:cubicBezTo>
                  <a:pt x="546756" y="309343"/>
                  <a:pt x="557022" y="299094"/>
                  <a:pt x="557022" y="286404"/>
                </a:cubicBezTo>
                <a:lnTo>
                  <a:pt x="557022" y="71064"/>
                </a:lnTo>
                <a:cubicBezTo>
                  <a:pt x="557022" y="58471"/>
                  <a:pt x="546756" y="48222"/>
                  <a:pt x="534143" y="48222"/>
                </a:cubicBezTo>
                <a:lnTo>
                  <a:pt x="198776" y="48222"/>
                </a:lnTo>
                <a:cubicBezTo>
                  <a:pt x="186065" y="48222"/>
                  <a:pt x="175799" y="58471"/>
                  <a:pt x="175799" y="71064"/>
                </a:cubicBezTo>
                <a:lnTo>
                  <a:pt x="175799" y="116845"/>
                </a:lnTo>
                <a:lnTo>
                  <a:pt x="123489" y="116845"/>
                </a:lnTo>
                <a:lnTo>
                  <a:pt x="123489" y="60228"/>
                </a:lnTo>
                <a:cubicBezTo>
                  <a:pt x="123489" y="26942"/>
                  <a:pt x="150475" y="0"/>
                  <a:pt x="183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hospital-computer_73932"/>
          <p:cNvSpPr>
            <a:spLocks noChangeAspect="1"/>
          </p:cNvSpPr>
          <p:nvPr/>
        </p:nvSpPr>
        <p:spPr bwMode="auto">
          <a:xfrm>
            <a:off x="3808151" y="4733367"/>
            <a:ext cx="609685" cy="560944"/>
          </a:xfrm>
          <a:custGeom>
            <a:avLst/>
            <a:gdLst>
              <a:gd name="T0" fmla="*/ 2508 w 2713"/>
              <a:gd name="T1" fmla="*/ 0 h 2500"/>
              <a:gd name="T2" fmla="*/ 206 w 2713"/>
              <a:gd name="T3" fmla="*/ 0 h 2500"/>
              <a:gd name="T4" fmla="*/ 0 w 2713"/>
              <a:gd name="T5" fmla="*/ 205 h 2500"/>
              <a:gd name="T6" fmla="*/ 0 w 2713"/>
              <a:gd name="T7" fmla="*/ 211 h 2500"/>
              <a:gd name="T8" fmla="*/ 0 w 2713"/>
              <a:gd name="T9" fmla="*/ 1628 h 2500"/>
              <a:gd name="T10" fmla="*/ 0 w 2713"/>
              <a:gd name="T11" fmla="*/ 1834 h 2500"/>
              <a:gd name="T12" fmla="*/ 206 w 2713"/>
              <a:gd name="T13" fmla="*/ 2040 h 2500"/>
              <a:gd name="T14" fmla="*/ 1028 w 2713"/>
              <a:gd name="T15" fmla="*/ 2040 h 2500"/>
              <a:gd name="T16" fmla="*/ 913 w 2713"/>
              <a:gd name="T17" fmla="*/ 2366 h 2500"/>
              <a:gd name="T18" fmla="*/ 633 w 2713"/>
              <a:gd name="T19" fmla="*/ 2366 h 2500"/>
              <a:gd name="T20" fmla="*/ 567 w 2713"/>
              <a:gd name="T21" fmla="*/ 2433 h 2500"/>
              <a:gd name="T22" fmla="*/ 633 w 2713"/>
              <a:gd name="T23" fmla="*/ 2500 h 2500"/>
              <a:gd name="T24" fmla="*/ 960 w 2713"/>
              <a:gd name="T25" fmla="*/ 2500 h 2500"/>
              <a:gd name="T26" fmla="*/ 1753 w 2713"/>
              <a:gd name="T27" fmla="*/ 2500 h 2500"/>
              <a:gd name="T28" fmla="*/ 2080 w 2713"/>
              <a:gd name="T29" fmla="*/ 2500 h 2500"/>
              <a:gd name="T30" fmla="*/ 2147 w 2713"/>
              <a:gd name="T31" fmla="*/ 2433 h 2500"/>
              <a:gd name="T32" fmla="*/ 2080 w 2713"/>
              <a:gd name="T33" fmla="*/ 2366 h 2500"/>
              <a:gd name="T34" fmla="*/ 1801 w 2713"/>
              <a:gd name="T35" fmla="*/ 2366 h 2500"/>
              <a:gd name="T36" fmla="*/ 1686 w 2713"/>
              <a:gd name="T37" fmla="*/ 2040 h 2500"/>
              <a:gd name="T38" fmla="*/ 2508 w 2713"/>
              <a:gd name="T39" fmla="*/ 2040 h 2500"/>
              <a:gd name="T40" fmla="*/ 2713 w 2713"/>
              <a:gd name="T41" fmla="*/ 1834 h 2500"/>
              <a:gd name="T42" fmla="*/ 2713 w 2713"/>
              <a:gd name="T43" fmla="*/ 1628 h 2500"/>
              <a:gd name="T44" fmla="*/ 2713 w 2713"/>
              <a:gd name="T45" fmla="*/ 211 h 2500"/>
              <a:gd name="T46" fmla="*/ 2713 w 2713"/>
              <a:gd name="T47" fmla="*/ 205 h 2500"/>
              <a:gd name="T48" fmla="*/ 2508 w 2713"/>
              <a:gd name="T49" fmla="*/ 0 h 2500"/>
              <a:gd name="T50" fmla="*/ 2580 w 2713"/>
              <a:gd name="T51" fmla="*/ 1834 h 2500"/>
              <a:gd name="T52" fmla="*/ 2508 w 2713"/>
              <a:gd name="T53" fmla="*/ 1906 h 2500"/>
              <a:gd name="T54" fmla="*/ 1592 w 2713"/>
              <a:gd name="T55" fmla="*/ 1906 h 2500"/>
              <a:gd name="T56" fmla="*/ 1122 w 2713"/>
              <a:gd name="T57" fmla="*/ 1906 h 2500"/>
              <a:gd name="T58" fmla="*/ 206 w 2713"/>
              <a:gd name="T59" fmla="*/ 1906 h 2500"/>
              <a:gd name="T60" fmla="*/ 133 w 2713"/>
              <a:gd name="T61" fmla="*/ 1834 h 2500"/>
              <a:gd name="T62" fmla="*/ 133 w 2713"/>
              <a:gd name="T63" fmla="*/ 1695 h 2500"/>
              <a:gd name="T64" fmla="*/ 2580 w 2713"/>
              <a:gd name="T65" fmla="*/ 1695 h 2500"/>
              <a:gd name="T66" fmla="*/ 2580 w 2713"/>
              <a:gd name="T67" fmla="*/ 1834 h 2500"/>
              <a:gd name="T68" fmla="*/ 2521 w 2713"/>
              <a:gd name="T69" fmla="*/ 1079 h 2500"/>
              <a:gd name="T70" fmla="*/ 1624 w 2713"/>
              <a:gd name="T71" fmla="*/ 1089 h 2500"/>
              <a:gd name="T72" fmla="*/ 1565 w 2713"/>
              <a:gd name="T73" fmla="*/ 1056 h 2500"/>
              <a:gd name="T74" fmla="*/ 1526 w 2713"/>
              <a:gd name="T75" fmla="*/ 985 h 2500"/>
              <a:gd name="T76" fmla="*/ 1418 w 2713"/>
              <a:gd name="T77" fmla="*/ 1328 h 2500"/>
              <a:gd name="T78" fmla="*/ 1354 w 2713"/>
              <a:gd name="T79" fmla="*/ 1375 h 2500"/>
              <a:gd name="T80" fmla="*/ 1349 w 2713"/>
              <a:gd name="T81" fmla="*/ 1375 h 2500"/>
              <a:gd name="T82" fmla="*/ 1289 w 2713"/>
              <a:gd name="T83" fmla="*/ 1318 h 2500"/>
              <a:gd name="T84" fmla="*/ 1191 w 2713"/>
              <a:gd name="T85" fmla="*/ 696 h 2500"/>
              <a:gd name="T86" fmla="*/ 1123 w 2713"/>
              <a:gd name="T87" fmla="*/ 1015 h 2500"/>
              <a:gd name="T88" fmla="*/ 1058 w 2713"/>
              <a:gd name="T89" fmla="*/ 1068 h 2500"/>
              <a:gd name="T90" fmla="*/ 207 w 2713"/>
              <a:gd name="T91" fmla="*/ 1068 h 2500"/>
              <a:gd name="T92" fmla="*/ 140 w 2713"/>
              <a:gd name="T93" fmla="*/ 1001 h 2500"/>
              <a:gd name="T94" fmla="*/ 207 w 2713"/>
              <a:gd name="T95" fmla="*/ 934 h 2500"/>
              <a:gd name="T96" fmla="*/ 1004 w 2713"/>
              <a:gd name="T97" fmla="*/ 934 h 2500"/>
              <a:gd name="T98" fmla="*/ 1136 w 2713"/>
              <a:gd name="T99" fmla="*/ 315 h 2500"/>
              <a:gd name="T100" fmla="*/ 1201 w 2713"/>
              <a:gd name="T101" fmla="*/ 262 h 2500"/>
              <a:gd name="T102" fmla="*/ 1203 w 2713"/>
              <a:gd name="T103" fmla="*/ 262 h 2500"/>
              <a:gd name="T104" fmla="*/ 1267 w 2713"/>
              <a:gd name="T105" fmla="*/ 318 h 2500"/>
              <a:gd name="T106" fmla="*/ 1376 w 2713"/>
              <a:gd name="T107" fmla="*/ 1016 h 2500"/>
              <a:gd name="T108" fmla="*/ 1445 w 2713"/>
              <a:gd name="T109" fmla="*/ 798 h 2500"/>
              <a:gd name="T110" fmla="*/ 1501 w 2713"/>
              <a:gd name="T111" fmla="*/ 752 h 2500"/>
              <a:gd name="T112" fmla="*/ 1566 w 2713"/>
              <a:gd name="T113" fmla="*/ 786 h 2500"/>
              <a:gd name="T114" fmla="*/ 1662 w 2713"/>
              <a:gd name="T115" fmla="*/ 956 h 2500"/>
              <a:gd name="T116" fmla="*/ 2519 w 2713"/>
              <a:gd name="T117" fmla="*/ 945 h 2500"/>
              <a:gd name="T118" fmla="*/ 2520 w 2713"/>
              <a:gd name="T119" fmla="*/ 945 h 2500"/>
              <a:gd name="T120" fmla="*/ 2587 w 2713"/>
              <a:gd name="T121" fmla="*/ 1011 h 2500"/>
              <a:gd name="T122" fmla="*/ 2521 w 2713"/>
              <a:gd name="T123" fmla="*/ 1079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13" h="2500">
                <a:moveTo>
                  <a:pt x="2508" y="0"/>
                </a:moveTo>
                <a:lnTo>
                  <a:pt x="206" y="0"/>
                </a:lnTo>
                <a:cubicBezTo>
                  <a:pt x="92" y="0"/>
                  <a:pt x="0" y="92"/>
                  <a:pt x="0" y="205"/>
                </a:cubicBezTo>
                <a:lnTo>
                  <a:pt x="0" y="211"/>
                </a:lnTo>
                <a:lnTo>
                  <a:pt x="0" y="1628"/>
                </a:lnTo>
                <a:lnTo>
                  <a:pt x="0" y="1834"/>
                </a:lnTo>
                <a:cubicBezTo>
                  <a:pt x="0" y="1948"/>
                  <a:pt x="92" y="2040"/>
                  <a:pt x="206" y="2040"/>
                </a:cubicBezTo>
                <a:lnTo>
                  <a:pt x="1028" y="2040"/>
                </a:lnTo>
                <a:lnTo>
                  <a:pt x="913" y="2366"/>
                </a:lnTo>
                <a:lnTo>
                  <a:pt x="633" y="2366"/>
                </a:lnTo>
                <a:cubicBezTo>
                  <a:pt x="597" y="2366"/>
                  <a:pt x="567" y="2396"/>
                  <a:pt x="567" y="2433"/>
                </a:cubicBezTo>
                <a:cubicBezTo>
                  <a:pt x="567" y="2470"/>
                  <a:pt x="597" y="2500"/>
                  <a:pt x="633" y="2500"/>
                </a:cubicBezTo>
                <a:lnTo>
                  <a:pt x="960" y="2500"/>
                </a:lnTo>
                <a:lnTo>
                  <a:pt x="1753" y="2500"/>
                </a:lnTo>
                <a:lnTo>
                  <a:pt x="2080" y="2500"/>
                </a:lnTo>
                <a:cubicBezTo>
                  <a:pt x="2117" y="2500"/>
                  <a:pt x="2147" y="2470"/>
                  <a:pt x="2147" y="2433"/>
                </a:cubicBezTo>
                <a:cubicBezTo>
                  <a:pt x="2147" y="2396"/>
                  <a:pt x="2117" y="2366"/>
                  <a:pt x="2080" y="2366"/>
                </a:cubicBezTo>
                <a:lnTo>
                  <a:pt x="1801" y="2366"/>
                </a:lnTo>
                <a:lnTo>
                  <a:pt x="1686" y="2040"/>
                </a:lnTo>
                <a:lnTo>
                  <a:pt x="2508" y="2040"/>
                </a:lnTo>
                <a:cubicBezTo>
                  <a:pt x="2621" y="2040"/>
                  <a:pt x="2713" y="1948"/>
                  <a:pt x="2713" y="1834"/>
                </a:cubicBezTo>
                <a:lnTo>
                  <a:pt x="2713" y="1628"/>
                </a:lnTo>
                <a:lnTo>
                  <a:pt x="2713" y="211"/>
                </a:lnTo>
                <a:lnTo>
                  <a:pt x="2713" y="205"/>
                </a:lnTo>
                <a:cubicBezTo>
                  <a:pt x="2713" y="92"/>
                  <a:pt x="2621" y="0"/>
                  <a:pt x="2508" y="0"/>
                </a:cubicBezTo>
                <a:close/>
                <a:moveTo>
                  <a:pt x="2580" y="1834"/>
                </a:moveTo>
                <a:cubicBezTo>
                  <a:pt x="2580" y="1874"/>
                  <a:pt x="2548" y="1906"/>
                  <a:pt x="2508" y="1906"/>
                </a:cubicBezTo>
                <a:lnTo>
                  <a:pt x="1592" y="1906"/>
                </a:lnTo>
                <a:lnTo>
                  <a:pt x="1122" y="1906"/>
                </a:lnTo>
                <a:lnTo>
                  <a:pt x="206" y="1906"/>
                </a:lnTo>
                <a:cubicBezTo>
                  <a:pt x="166" y="1906"/>
                  <a:pt x="133" y="1874"/>
                  <a:pt x="133" y="1834"/>
                </a:cubicBezTo>
                <a:lnTo>
                  <a:pt x="133" y="1695"/>
                </a:lnTo>
                <a:lnTo>
                  <a:pt x="2580" y="1695"/>
                </a:lnTo>
                <a:lnTo>
                  <a:pt x="2580" y="1834"/>
                </a:lnTo>
                <a:close/>
                <a:moveTo>
                  <a:pt x="2521" y="1079"/>
                </a:moveTo>
                <a:lnTo>
                  <a:pt x="1624" y="1089"/>
                </a:lnTo>
                <a:cubicBezTo>
                  <a:pt x="1600" y="1090"/>
                  <a:pt x="1577" y="1077"/>
                  <a:pt x="1565" y="1056"/>
                </a:cubicBezTo>
                <a:lnTo>
                  <a:pt x="1526" y="985"/>
                </a:lnTo>
                <a:lnTo>
                  <a:pt x="1418" y="1328"/>
                </a:lnTo>
                <a:cubicBezTo>
                  <a:pt x="1409" y="1356"/>
                  <a:pt x="1383" y="1375"/>
                  <a:pt x="1354" y="1375"/>
                </a:cubicBezTo>
                <a:cubicBezTo>
                  <a:pt x="1353" y="1375"/>
                  <a:pt x="1351" y="1375"/>
                  <a:pt x="1349" y="1375"/>
                </a:cubicBezTo>
                <a:cubicBezTo>
                  <a:pt x="1319" y="1372"/>
                  <a:pt x="1293" y="1349"/>
                  <a:pt x="1289" y="1318"/>
                </a:cubicBezTo>
                <a:lnTo>
                  <a:pt x="1191" y="696"/>
                </a:lnTo>
                <a:lnTo>
                  <a:pt x="1123" y="1015"/>
                </a:lnTo>
                <a:cubicBezTo>
                  <a:pt x="1117" y="1046"/>
                  <a:pt x="1090" y="1068"/>
                  <a:pt x="1058" y="1068"/>
                </a:cubicBezTo>
                <a:lnTo>
                  <a:pt x="207" y="1068"/>
                </a:lnTo>
                <a:cubicBezTo>
                  <a:pt x="170" y="1068"/>
                  <a:pt x="140" y="1038"/>
                  <a:pt x="140" y="1001"/>
                </a:cubicBezTo>
                <a:cubicBezTo>
                  <a:pt x="140" y="964"/>
                  <a:pt x="170" y="934"/>
                  <a:pt x="207" y="934"/>
                </a:cubicBezTo>
                <a:lnTo>
                  <a:pt x="1004" y="934"/>
                </a:lnTo>
                <a:lnTo>
                  <a:pt x="1136" y="315"/>
                </a:lnTo>
                <a:cubicBezTo>
                  <a:pt x="1142" y="284"/>
                  <a:pt x="1169" y="262"/>
                  <a:pt x="1201" y="262"/>
                </a:cubicBezTo>
                <a:cubicBezTo>
                  <a:pt x="1201" y="262"/>
                  <a:pt x="1202" y="262"/>
                  <a:pt x="1203" y="262"/>
                </a:cubicBezTo>
                <a:cubicBezTo>
                  <a:pt x="1235" y="263"/>
                  <a:pt x="1262" y="287"/>
                  <a:pt x="1267" y="318"/>
                </a:cubicBezTo>
                <a:lnTo>
                  <a:pt x="1376" y="1016"/>
                </a:lnTo>
                <a:lnTo>
                  <a:pt x="1445" y="798"/>
                </a:lnTo>
                <a:cubicBezTo>
                  <a:pt x="1452" y="773"/>
                  <a:pt x="1475" y="755"/>
                  <a:pt x="1501" y="752"/>
                </a:cubicBezTo>
                <a:cubicBezTo>
                  <a:pt x="1528" y="749"/>
                  <a:pt x="1553" y="763"/>
                  <a:pt x="1566" y="786"/>
                </a:cubicBezTo>
                <a:lnTo>
                  <a:pt x="1662" y="956"/>
                </a:lnTo>
                <a:lnTo>
                  <a:pt x="2519" y="945"/>
                </a:lnTo>
                <a:lnTo>
                  <a:pt x="2520" y="945"/>
                </a:lnTo>
                <a:cubicBezTo>
                  <a:pt x="2557" y="945"/>
                  <a:pt x="2587" y="974"/>
                  <a:pt x="2587" y="1011"/>
                </a:cubicBezTo>
                <a:cubicBezTo>
                  <a:pt x="2587" y="1048"/>
                  <a:pt x="2558" y="1078"/>
                  <a:pt x="2521" y="10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矩形 20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三段文字</a:t>
            </a:r>
          </a:p>
        </p:txBody>
      </p:sp>
      <p:sp>
        <p:nvSpPr>
          <p:cNvPr id="22" name="矩形 21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9865068">
            <a:off x="11447622" y="1815134"/>
            <a:ext cx="3187468" cy="2747814"/>
          </a:xfrm>
          <a:prstGeom prst="triangl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05483">
            <a:off x="-302924" y="1980027"/>
            <a:ext cx="1169066" cy="1007816"/>
          </a:xfrm>
          <a:prstGeom prst="triangl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3974482">
            <a:off x="1559820" y="5527746"/>
            <a:ext cx="824903" cy="711124"/>
          </a:xfrm>
          <a:prstGeom prst="triangl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7458957">
            <a:off x="4856816" y="1605070"/>
            <a:ext cx="316250" cy="272629"/>
          </a:xfrm>
          <a:prstGeom prst="triangl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64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7657513" y="1859280"/>
            <a:ext cx="2900289" cy="3858065"/>
          </a:xfrm>
          <a:prstGeom prst="roundRect">
            <a:avLst>
              <a:gd name="adj" fmla="val 4955"/>
            </a:avLst>
          </a:prstGeom>
          <a:solidFill>
            <a:srgbClr val="B20E0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634197" y="1859280"/>
            <a:ext cx="2900289" cy="3858065"/>
          </a:xfrm>
          <a:prstGeom prst="roundRect">
            <a:avLst>
              <a:gd name="adj" fmla="val 4187"/>
            </a:avLst>
          </a:prstGeom>
          <a:solidFill>
            <a:srgbClr val="B20E0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534487" y="1502317"/>
            <a:ext cx="3123027" cy="4459459"/>
          </a:xfrm>
          <a:prstGeom prst="roundRect">
            <a:avLst>
              <a:gd name="adj" fmla="val 495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911584" y="4115030"/>
            <a:ext cx="2385157" cy="147732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23243" y="4061242"/>
            <a:ext cx="2385157" cy="147732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34900" y="4115030"/>
            <a:ext cx="2385157" cy="147732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93741" y="2070943"/>
            <a:ext cx="1981200" cy="95410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插入一个小标题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105400" y="1736173"/>
            <a:ext cx="1981200" cy="95410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插入一个小标题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117057" y="2070943"/>
            <a:ext cx="1981200" cy="95410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插入一个小标题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三段文字</a:t>
            </a:r>
          </a:p>
        </p:txBody>
      </p:sp>
      <p:sp>
        <p:nvSpPr>
          <p:cNvPr id="28" name="矩形 27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610730" y="3175213"/>
            <a:ext cx="947222" cy="947222"/>
            <a:chOff x="2785832" y="3282789"/>
            <a:chExt cx="947222" cy="947222"/>
          </a:xfrm>
        </p:grpSpPr>
        <p:sp>
          <p:nvSpPr>
            <p:cNvPr id="18" name="reading_65784"/>
            <p:cNvSpPr>
              <a:spLocks noChangeAspect="1"/>
            </p:cNvSpPr>
            <p:nvPr/>
          </p:nvSpPr>
          <p:spPr bwMode="auto">
            <a:xfrm>
              <a:off x="2960935" y="3451558"/>
              <a:ext cx="597017" cy="609684"/>
            </a:xfrm>
            <a:custGeom>
              <a:avLst/>
              <a:gdLst>
                <a:gd name="connsiteX0" fmla="*/ 47370 w 595290"/>
                <a:gd name="connsiteY0" fmla="*/ 369974 h 607921"/>
                <a:gd name="connsiteX1" fmla="*/ 48020 w 595290"/>
                <a:gd name="connsiteY1" fmla="*/ 369974 h 607921"/>
                <a:gd name="connsiteX2" fmla="*/ 96040 w 595290"/>
                <a:gd name="connsiteY2" fmla="*/ 417923 h 607921"/>
                <a:gd name="connsiteX3" fmla="*/ 48020 w 595290"/>
                <a:gd name="connsiteY3" fmla="*/ 465872 h 607921"/>
                <a:gd name="connsiteX4" fmla="*/ 47370 w 595290"/>
                <a:gd name="connsiteY4" fmla="*/ 465872 h 607921"/>
                <a:gd name="connsiteX5" fmla="*/ 37366 w 595290"/>
                <a:gd name="connsiteY5" fmla="*/ 464673 h 607921"/>
                <a:gd name="connsiteX6" fmla="*/ 27361 w 595290"/>
                <a:gd name="connsiteY6" fmla="*/ 461177 h 607921"/>
                <a:gd name="connsiteX7" fmla="*/ 0 w 595290"/>
                <a:gd name="connsiteY7" fmla="*/ 417923 h 607921"/>
                <a:gd name="connsiteX8" fmla="*/ 27361 w 595290"/>
                <a:gd name="connsiteY8" fmla="*/ 374619 h 607921"/>
                <a:gd name="connsiteX9" fmla="*/ 37366 w 595290"/>
                <a:gd name="connsiteY9" fmla="*/ 371173 h 607921"/>
                <a:gd name="connsiteX10" fmla="*/ 47370 w 595290"/>
                <a:gd name="connsiteY10" fmla="*/ 369974 h 607921"/>
                <a:gd name="connsiteX11" fmla="*/ 547270 w 595290"/>
                <a:gd name="connsiteY11" fmla="*/ 369833 h 607921"/>
                <a:gd name="connsiteX12" fmla="*/ 557274 w 595290"/>
                <a:gd name="connsiteY12" fmla="*/ 370882 h 607921"/>
                <a:gd name="connsiteX13" fmla="*/ 567278 w 595290"/>
                <a:gd name="connsiteY13" fmla="*/ 374228 h 607921"/>
                <a:gd name="connsiteX14" fmla="*/ 595290 w 595290"/>
                <a:gd name="connsiteY14" fmla="*/ 417828 h 607921"/>
                <a:gd name="connsiteX15" fmla="*/ 567278 w 595290"/>
                <a:gd name="connsiteY15" fmla="*/ 461478 h 607921"/>
                <a:gd name="connsiteX16" fmla="*/ 557274 w 595290"/>
                <a:gd name="connsiteY16" fmla="*/ 464774 h 607921"/>
                <a:gd name="connsiteX17" fmla="*/ 547270 w 595290"/>
                <a:gd name="connsiteY17" fmla="*/ 465873 h 607921"/>
                <a:gd name="connsiteX18" fmla="*/ 499250 w 595290"/>
                <a:gd name="connsiteY18" fmla="*/ 417928 h 607921"/>
                <a:gd name="connsiteX19" fmla="*/ 547270 w 595290"/>
                <a:gd name="connsiteY19" fmla="*/ 369833 h 607921"/>
                <a:gd name="connsiteX20" fmla="*/ 172366 w 595290"/>
                <a:gd name="connsiteY20" fmla="*/ 284449 h 607921"/>
                <a:gd name="connsiteX21" fmla="*/ 297363 w 595290"/>
                <a:gd name="connsiteY21" fmla="*/ 306124 h 607921"/>
                <a:gd name="connsiteX22" fmla="*/ 422360 w 595290"/>
                <a:gd name="connsiteY22" fmla="*/ 284449 h 607921"/>
                <a:gd name="connsiteX23" fmla="*/ 535652 w 595290"/>
                <a:gd name="connsiteY23" fmla="*/ 302128 h 607921"/>
                <a:gd name="connsiteX24" fmla="*/ 547306 w 595290"/>
                <a:gd name="connsiteY24" fmla="*/ 318010 h 607921"/>
                <a:gd name="connsiteX25" fmla="*/ 547306 w 595290"/>
                <a:gd name="connsiteY25" fmla="*/ 345977 h 607921"/>
                <a:gd name="connsiteX26" fmla="*/ 496387 w 595290"/>
                <a:gd name="connsiteY26" fmla="*/ 367002 h 607921"/>
                <a:gd name="connsiteX27" fmla="*/ 475279 w 595290"/>
                <a:gd name="connsiteY27" fmla="*/ 417893 h 607921"/>
                <a:gd name="connsiteX28" fmla="*/ 496387 w 595290"/>
                <a:gd name="connsiteY28" fmla="*/ 468734 h 607921"/>
                <a:gd name="connsiteX29" fmla="*/ 547306 w 595290"/>
                <a:gd name="connsiteY29" fmla="*/ 489809 h 607921"/>
                <a:gd name="connsiteX30" fmla="*/ 547306 w 595290"/>
                <a:gd name="connsiteY30" fmla="*/ 586197 h 607921"/>
                <a:gd name="connsiteX31" fmla="*/ 530700 w 595290"/>
                <a:gd name="connsiteY31" fmla="*/ 602877 h 607921"/>
                <a:gd name="connsiteX32" fmla="*/ 527299 w 595290"/>
                <a:gd name="connsiteY32" fmla="*/ 602527 h 607921"/>
                <a:gd name="connsiteX33" fmla="*/ 422360 w 595290"/>
                <a:gd name="connsiteY33" fmla="*/ 594087 h 607921"/>
                <a:gd name="connsiteX34" fmla="*/ 297363 w 595290"/>
                <a:gd name="connsiteY34" fmla="*/ 607921 h 607921"/>
                <a:gd name="connsiteX35" fmla="*/ 172366 w 595290"/>
                <a:gd name="connsiteY35" fmla="*/ 594087 h 607921"/>
                <a:gd name="connsiteX36" fmla="*/ 67427 w 595290"/>
                <a:gd name="connsiteY36" fmla="*/ 602527 h 607921"/>
                <a:gd name="connsiteX37" fmla="*/ 64026 w 595290"/>
                <a:gd name="connsiteY37" fmla="*/ 602877 h 607921"/>
                <a:gd name="connsiteX38" fmla="*/ 47420 w 595290"/>
                <a:gd name="connsiteY38" fmla="*/ 586197 h 607921"/>
                <a:gd name="connsiteX39" fmla="*/ 47420 w 595290"/>
                <a:gd name="connsiteY39" fmla="*/ 489809 h 607921"/>
                <a:gd name="connsiteX40" fmla="*/ 48070 w 595290"/>
                <a:gd name="connsiteY40" fmla="*/ 489809 h 607921"/>
                <a:gd name="connsiteX41" fmla="*/ 99039 w 595290"/>
                <a:gd name="connsiteY41" fmla="*/ 468734 h 607921"/>
                <a:gd name="connsiteX42" fmla="*/ 120097 w 595290"/>
                <a:gd name="connsiteY42" fmla="*/ 417893 h 607921"/>
                <a:gd name="connsiteX43" fmla="*/ 99039 w 595290"/>
                <a:gd name="connsiteY43" fmla="*/ 367002 h 607921"/>
                <a:gd name="connsiteX44" fmla="*/ 48070 w 595290"/>
                <a:gd name="connsiteY44" fmla="*/ 345977 h 607921"/>
                <a:gd name="connsiteX45" fmla="*/ 47420 w 595290"/>
                <a:gd name="connsiteY45" fmla="*/ 345977 h 607921"/>
                <a:gd name="connsiteX46" fmla="*/ 47420 w 595290"/>
                <a:gd name="connsiteY46" fmla="*/ 318010 h 607921"/>
                <a:gd name="connsiteX47" fmla="*/ 59074 w 595290"/>
                <a:gd name="connsiteY47" fmla="*/ 302128 h 607921"/>
                <a:gd name="connsiteX48" fmla="*/ 172366 w 595290"/>
                <a:gd name="connsiteY48" fmla="*/ 284449 h 607921"/>
                <a:gd name="connsiteX49" fmla="*/ 297363 w 595290"/>
                <a:gd name="connsiteY49" fmla="*/ 0 h 607921"/>
                <a:gd name="connsiteX50" fmla="*/ 432355 w 595290"/>
                <a:gd name="connsiteY50" fmla="*/ 134780 h 607921"/>
                <a:gd name="connsiteX51" fmla="*/ 297363 w 595290"/>
                <a:gd name="connsiteY51" fmla="*/ 269560 h 607921"/>
                <a:gd name="connsiteX52" fmla="*/ 162371 w 595290"/>
                <a:gd name="connsiteY52" fmla="*/ 134780 h 607921"/>
                <a:gd name="connsiteX53" fmla="*/ 297363 w 595290"/>
                <a:gd name="connsiteY53" fmla="*/ 0 h 60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95290" h="607921">
                  <a:moveTo>
                    <a:pt x="47370" y="369974"/>
                  </a:moveTo>
                  <a:lnTo>
                    <a:pt x="48020" y="369974"/>
                  </a:lnTo>
                  <a:cubicBezTo>
                    <a:pt x="74581" y="369974"/>
                    <a:pt x="96040" y="391401"/>
                    <a:pt x="96040" y="417923"/>
                  </a:cubicBezTo>
                  <a:cubicBezTo>
                    <a:pt x="96040" y="444395"/>
                    <a:pt x="74581" y="465872"/>
                    <a:pt x="48020" y="465872"/>
                  </a:cubicBezTo>
                  <a:lnTo>
                    <a:pt x="47370" y="465872"/>
                  </a:lnTo>
                  <a:cubicBezTo>
                    <a:pt x="43968" y="465772"/>
                    <a:pt x="40567" y="465373"/>
                    <a:pt x="37366" y="464673"/>
                  </a:cubicBezTo>
                  <a:cubicBezTo>
                    <a:pt x="33864" y="463874"/>
                    <a:pt x="30463" y="462725"/>
                    <a:pt x="27361" y="461177"/>
                  </a:cubicBezTo>
                  <a:cubicBezTo>
                    <a:pt x="11205" y="453485"/>
                    <a:pt x="0" y="437003"/>
                    <a:pt x="0" y="417923"/>
                  </a:cubicBezTo>
                  <a:cubicBezTo>
                    <a:pt x="0" y="398793"/>
                    <a:pt x="11155" y="382361"/>
                    <a:pt x="27361" y="374619"/>
                  </a:cubicBezTo>
                  <a:cubicBezTo>
                    <a:pt x="30463" y="373071"/>
                    <a:pt x="33864" y="371972"/>
                    <a:pt x="37366" y="371173"/>
                  </a:cubicBezTo>
                  <a:cubicBezTo>
                    <a:pt x="40617" y="370424"/>
                    <a:pt x="43968" y="370024"/>
                    <a:pt x="47370" y="369974"/>
                  </a:cubicBezTo>
                  <a:close/>
                  <a:moveTo>
                    <a:pt x="547270" y="369833"/>
                  </a:moveTo>
                  <a:cubicBezTo>
                    <a:pt x="550671" y="369833"/>
                    <a:pt x="554073" y="370233"/>
                    <a:pt x="557274" y="370882"/>
                  </a:cubicBezTo>
                  <a:cubicBezTo>
                    <a:pt x="560726" y="371631"/>
                    <a:pt x="564127" y="372780"/>
                    <a:pt x="567278" y="374228"/>
                  </a:cubicBezTo>
                  <a:cubicBezTo>
                    <a:pt x="583835" y="381819"/>
                    <a:pt x="595290" y="398450"/>
                    <a:pt x="595290" y="417828"/>
                  </a:cubicBezTo>
                  <a:cubicBezTo>
                    <a:pt x="595290" y="437206"/>
                    <a:pt x="583835" y="453887"/>
                    <a:pt x="567278" y="461478"/>
                  </a:cubicBezTo>
                  <a:cubicBezTo>
                    <a:pt x="564127" y="462927"/>
                    <a:pt x="560726" y="464075"/>
                    <a:pt x="557274" y="464774"/>
                  </a:cubicBezTo>
                  <a:cubicBezTo>
                    <a:pt x="554073" y="465524"/>
                    <a:pt x="550671" y="465873"/>
                    <a:pt x="547270" y="465873"/>
                  </a:cubicBezTo>
                  <a:cubicBezTo>
                    <a:pt x="520709" y="465873"/>
                    <a:pt x="499250" y="444398"/>
                    <a:pt x="499250" y="417928"/>
                  </a:cubicBezTo>
                  <a:cubicBezTo>
                    <a:pt x="499250" y="391458"/>
                    <a:pt x="520709" y="369983"/>
                    <a:pt x="547270" y="369833"/>
                  </a:cubicBezTo>
                  <a:close/>
                  <a:moveTo>
                    <a:pt x="172366" y="284449"/>
                  </a:moveTo>
                  <a:cubicBezTo>
                    <a:pt x="241392" y="284449"/>
                    <a:pt x="297363" y="306124"/>
                    <a:pt x="297363" y="306124"/>
                  </a:cubicBezTo>
                  <a:cubicBezTo>
                    <a:pt x="297363" y="306124"/>
                    <a:pt x="353334" y="284449"/>
                    <a:pt x="422360" y="284449"/>
                  </a:cubicBezTo>
                  <a:cubicBezTo>
                    <a:pt x="472478" y="284449"/>
                    <a:pt x="515794" y="295886"/>
                    <a:pt x="535652" y="302128"/>
                  </a:cubicBezTo>
                  <a:cubicBezTo>
                    <a:pt x="542604" y="304276"/>
                    <a:pt x="547306" y="310718"/>
                    <a:pt x="547306" y="318010"/>
                  </a:cubicBezTo>
                  <a:lnTo>
                    <a:pt x="547306" y="345977"/>
                  </a:lnTo>
                  <a:cubicBezTo>
                    <a:pt x="528049" y="345977"/>
                    <a:pt x="509992" y="353418"/>
                    <a:pt x="496387" y="367002"/>
                  </a:cubicBezTo>
                  <a:cubicBezTo>
                    <a:pt x="482782" y="380587"/>
                    <a:pt x="475279" y="398716"/>
                    <a:pt x="475279" y="417893"/>
                  </a:cubicBezTo>
                  <a:cubicBezTo>
                    <a:pt x="475279" y="437121"/>
                    <a:pt x="482782" y="455150"/>
                    <a:pt x="496387" y="468734"/>
                  </a:cubicBezTo>
                  <a:cubicBezTo>
                    <a:pt x="509992" y="482318"/>
                    <a:pt x="528099" y="489809"/>
                    <a:pt x="547306" y="489809"/>
                  </a:cubicBezTo>
                  <a:lnTo>
                    <a:pt x="547306" y="586197"/>
                  </a:lnTo>
                  <a:cubicBezTo>
                    <a:pt x="547306" y="595586"/>
                    <a:pt x="539703" y="602877"/>
                    <a:pt x="530700" y="602877"/>
                  </a:cubicBezTo>
                  <a:cubicBezTo>
                    <a:pt x="529599" y="602877"/>
                    <a:pt x="528449" y="602727"/>
                    <a:pt x="527299" y="602527"/>
                  </a:cubicBezTo>
                  <a:cubicBezTo>
                    <a:pt x="502039" y="597334"/>
                    <a:pt x="464425" y="594087"/>
                    <a:pt x="422360" y="594087"/>
                  </a:cubicBezTo>
                  <a:cubicBezTo>
                    <a:pt x="366939" y="594087"/>
                    <a:pt x="319171" y="599731"/>
                    <a:pt x="297363" y="607921"/>
                  </a:cubicBezTo>
                  <a:cubicBezTo>
                    <a:pt x="275505" y="599731"/>
                    <a:pt x="227737" y="594087"/>
                    <a:pt x="172366" y="594087"/>
                  </a:cubicBezTo>
                  <a:cubicBezTo>
                    <a:pt x="130301" y="594087"/>
                    <a:pt x="92687" y="597383"/>
                    <a:pt x="67427" y="602527"/>
                  </a:cubicBezTo>
                  <a:cubicBezTo>
                    <a:pt x="66277" y="602727"/>
                    <a:pt x="65127" y="602877"/>
                    <a:pt x="64026" y="602877"/>
                  </a:cubicBezTo>
                  <a:cubicBezTo>
                    <a:pt x="55073" y="602877"/>
                    <a:pt x="47420" y="595586"/>
                    <a:pt x="47420" y="586197"/>
                  </a:cubicBezTo>
                  <a:lnTo>
                    <a:pt x="47420" y="489809"/>
                  </a:lnTo>
                  <a:lnTo>
                    <a:pt x="48070" y="489809"/>
                  </a:lnTo>
                  <a:cubicBezTo>
                    <a:pt x="67327" y="489809"/>
                    <a:pt x="85434" y="482318"/>
                    <a:pt x="99039" y="468734"/>
                  </a:cubicBezTo>
                  <a:cubicBezTo>
                    <a:pt x="112644" y="455150"/>
                    <a:pt x="120097" y="437071"/>
                    <a:pt x="120097" y="417893"/>
                  </a:cubicBezTo>
                  <a:cubicBezTo>
                    <a:pt x="120097" y="398616"/>
                    <a:pt x="112644" y="380587"/>
                    <a:pt x="99039" y="367002"/>
                  </a:cubicBezTo>
                  <a:cubicBezTo>
                    <a:pt x="85434" y="353418"/>
                    <a:pt x="67277" y="345977"/>
                    <a:pt x="48070" y="345977"/>
                  </a:cubicBezTo>
                  <a:lnTo>
                    <a:pt x="47420" y="345977"/>
                  </a:lnTo>
                  <a:lnTo>
                    <a:pt x="47420" y="318010"/>
                  </a:lnTo>
                  <a:cubicBezTo>
                    <a:pt x="47420" y="310718"/>
                    <a:pt x="52122" y="304326"/>
                    <a:pt x="59074" y="302128"/>
                  </a:cubicBezTo>
                  <a:cubicBezTo>
                    <a:pt x="78932" y="295886"/>
                    <a:pt x="122248" y="284449"/>
                    <a:pt x="172366" y="284449"/>
                  </a:cubicBezTo>
                  <a:close/>
                  <a:moveTo>
                    <a:pt x="297363" y="0"/>
                  </a:moveTo>
                  <a:cubicBezTo>
                    <a:pt x="371917" y="0"/>
                    <a:pt x="432355" y="60343"/>
                    <a:pt x="432355" y="134780"/>
                  </a:cubicBezTo>
                  <a:cubicBezTo>
                    <a:pt x="432355" y="209217"/>
                    <a:pt x="371917" y="269560"/>
                    <a:pt x="297363" y="269560"/>
                  </a:cubicBezTo>
                  <a:cubicBezTo>
                    <a:pt x="222809" y="269560"/>
                    <a:pt x="162371" y="209217"/>
                    <a:pt x="162371" y="134780"/>
                  </a:cubicBezTo>
                  <a:cubicBezTo>
                    <a:pt x="162371" y="60343"/>
                    <a:pt x="222809" y="0"/>
                    <a:pt x="2973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9" name="椭圆 28"/>
            <p:cNvSpPr/>
            <p:nvPr/>
          </p:nvSpPr>
          <p:spPr>
            <a:xfrm>
              <a:off x="2785832" y="3282789"/>
              <a:ext cx="947222" cy="9472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22389" y="2979845"/>
            <a:ext cx="947222" cy="947222"/>
            <a:chOff x="5622389" y="2724352"/>
            <a:chExt cx="947222" cy="947222"/>
          </a:xfrm>
        </p:grpSpPr>
        <p:sp>
          <p:nvSpPr>
            <p:cNvPr id="19" name="workers-team_50603"/>
            <p:cNvSpPr>
              <a:spLocks noChangeAspect="1"/>
            </p:cNvSpPr>
            <p:nvPr/>
          </p:nvSpPr>
          <p:spPr bwMode="auto">
            <a:xfrm>
              <a:off x="5808145" y="2893121"/>
              <a:ext cx="575710" cy="609685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椭圆 29"/>
            <p:cNvSpPr/>
            <p:nvPr/>
          </p:nvSpPr>
          <p:spPr>
            <a:xfrm>
              <a:off x="5622389" y="2724352"/>
              <a:ext cx="947222" cy="9472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34046" y="3175213"/>
            <a:ext cx="947222" cy="947222"/>
            <a:chOff x="8634046" y="2869589"/>
            <a:chExt cx="947222" cy="947222"/>
          </a:xfrm>
        </p:grpSpPr>
        <p:sp>
          <p:nvSpPr>
            <p:cNvPr id="20" name="business-statistics-graphic_39915"/>
            <p:cNvSpPr>
              <a:spLocks noChangeAspect="1"/>
            </p:cNvSpPr>
            <p:nvPr/>
          </p:nvSpPr>
          <p:spPr bwMode="auto">
            <a:xfrm>
              <a:off x="8804924" y="3066889"/>
              <a:ext cx="609685" cy="529630"/>
            </a:xfrm>
            <a:custGeom>
              <a:avLst/>
              <a:gdLst>
                <a:gd name="connsiteX0" fmla="*/ 350576 w 595952"/>
                <a:gd name="connsiteY0" fmla="*/ 330624 h 517701"/>
                <a:gd name="connsiteX1" fmla="*/ 350576 w 595952"/>
                <a:gd name="connsiteY1" fmla="*/ 517701 h 517701"/>
                <a:gd name="connsiteX2" fmla="*/ 266365 w 595952"/>
                <a:gd name="connsiteY2" fmla="*/ 517701 h 517701"/>
                <a:gd name="connsiteX3" fmla="*/ 266365 w 595952"/>
                <a:gd name="connsiteY3" fmla="*/ 404810 h 517701"/>
                <a:gd name="connsiteX4" fmla="*/ 130850 w 595952"/>
                <a:gd name="connsiteY4" fmla="*/ 262996 h 517701"/>
                <a:gd name="connsiteX5" fmla="*/ 130850 w 595952"/>
                <a:gd name="connsiteY5" fmla="*/ 517701 h 517701"/>
                <a:gd name="connsiteX6" fmla="*/ 46899 w 595952"/>
                <a:gd name="connsiteY6" fmla="*/ 517701 h 517701"/>
                <a:gd name="connsiteX7" fmla="*/ 46899 w 595952"/>
                <a:gd name="connsiteY7" fmla="*/ 308134 h 517701"/>
                <a:gd name="connsiteX8" fmla="*/ 174520 w 595952"/>
                <a:gd name="connsiteY8" fmla="*/ 238640 h 517701"/>
                <a:gd name="connsiteX9" fmla="*/ 240712 w 595952"/>
                <a:gd name="connsiteY9" fmla="*/ 358007 h 517701"/>
                <a:gd name="connsiteX10" fmla="*/ 240712 w 595952"/>
                <a:gd name="connsiteY10" fmla="*/ 517701 h 517701"/>
                <a:gd name="connsiteX11" fmla="*/ 156761 w 595952"/>
                <a:gd name="connsiteY11" fmla="*/ 517701 h 517701"/>
                <a:gd name="connsiteX12" fmla="*/ 156761 w 595952"/>
                <a:gd name="connsiteY12" fmla="*/ 248318 h 517701"/>
                <a:gd name="connsiteX13" fmla="*/ 458623 w 595952"/>
                <a:gd name="connsiteY13" fmla="*/ 235531 h 517701"/>
                <a:gd name="connsiteX14" fmla="*/ 458623 w 595952"/>
                <a:gd name="connsiteY14" fmla="*/ 517701 h 517701"/>
                <a:gd name="connsiteX15" fmla="*/ 374672 w 595952"/>
                <a:gd name="connsiteY15" fmla="*/ 517701 h 517701"/>
                <a:gd name="connsiteX16" fmla="*/ 374672 w 595952"/>
                <a:gd name="connsiteY16" fmla="*/ 308089 h 517701"/>
                <a:gd name="connsiteX17" fmla="*/ 511981 w 595952"/>
                <a:gd name="connsiteY17" fmla="*/ 188632 h 517701"/>
                <a:gd name="connsiteX18" fmla="*/ 568486 w 595952"/>
                <a:gd name="connsiteY18" fmla="*/ 245090 h 517701"/>
                <a:gd name="connsiteX19" fmla="*/ 568486 w 595952"/>
                <a:gd name="connsiteY19" fmla="*/ 517701 h 517701"/>
                <a:gd name="connsiteX20" fmla="*/ 484535 w 595952"/>
                <a:gd name="connsiteY20" fmla="*/ 517701 h 517701"/>
                <a:gd name="connsiteX21" fmla="*/ 484535 w 595952"/>
                <a:gd name="connsiteY21" fmla="*/ 212828 h 517701"/>
                <a:gd name="connsiteX22" fmla="*/ 595952 w 595952"/>
                <a:gd name="connsiteY22" fmla="*/ 0 h 517701"/>
                <a:gd name="connsiteX23" fmla="*/ 553961 w 595952"/>
                <a:gd name="connsiteY23" fmla="*/ 178988 h 517701"/>
                <a:gd name="connsiteX24" fmla="*/ 513585 w 595952"/>
                <a:gd name="connsiteY24" fmla="*/ 140288 h 517701"/>
                <a:gd name="connsiteX25" fmla="*/ 277788 w 595952"/>
                <a:gd name="connsiteY25" fmla="*/ 346689 h 517701"/>
                <a:gd name="connsiteX26" fmla="*/ 188960 w 595952"/>
                <a:gd name="connsiteY26" fmla="*/ 190276 h 517701"/>
                <a:gd name="connsiteX27" fmla="*/ 41991 w 595952"/>
                <a:gd name="connsiteY27" fmla="*/ 270901 h 517701"/>
                <a:gd name="connsiteX28" fmla="*/ 0 w 595952"/>
                <a:gd name="connsiteY28" fmla="*/ 195113 h 517701"/>
                <a:gd name="connsiteX29" fmla="*/ 221261 w 595952"/>
                <a:gd name="connsiteY29" fmla="*/ 74175 h 517701"/>
                <a:gd name="connsiteX30" fmla="*/ 300399 w 595952"/>
                <a:gd name="connsiteY30" fmla="*/ 212851 h 517701"/>
                <a:gd name="connsiteX31" fmla="*/ 452213 w 595952"/>
                <a:gd name="connsiteY31" fmla="*/ 79013 h 517701"/>
                <a:gd name="connsiteX32" fmla="*/ 415067 w 595952"/>
                <a:gd name="connsiteY32" fmla="*/ 41925 h 51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5952" h="517701">
                  <a:moveTo>
                    <a:pt x="350576" y="330624"/>
                  </a:moveTo>
                  <a:lnTo>
                    <a:pt x="350576" y="517701"/>
                  </a:lnTo>
                  <a:lnTo>
                    <a:pt x="266365" y="517701"/>
                  </a:lnTo>
                  <a:lnTo>
                    <a:pt x="266365" y="404810"/>
                  </a:lnTo>
                  <a:close/>
                  <a:moveTo>
                    <a:pt x="130850" y="262996"/>
                  </a:moveTo>
                  <a:lnTo>
                    <a:pt x="130850" y="517701"/>
                  </a:lnTo>
                  <a:lnTo>
                    <a:pt x="46899" y="517701"/>
                  </a:lnTo>
                  <a:lnTo>
                    <a:pt x="46899" y="308134"/>
                  </a:lnTo>
                  <a:close/>
                  <a:moveTo>
                    <a:pt x="174520" y="238640"/>
                  </a:moveTo>
                  <a:lnTo>
                    <a:pt x="240712" y="358007"/>
                  </a:lnTo>
                  <a:lnTo>
                    <a:pt x="240712" y="517701"/>
                  </a:lnTo>
                  <a:lnTo>
                    <a:pt x="156761" y="517701"/>
                  </a:lnTo>
                  <a:lnTo>
                    <a:pt x="156761" y="248318"/>
                  </a:lnTo>
                  <a:close/>
                  <a:moveTo>
                    <a:pt x="458623" y="235531"/>
                  </a:moveTo>
                  <a:lnTo>
                    <a:pt x="458623" y="517701"/>
                  </a:lnTo>
                  <a:lnTo>
                    <a:pt x="374672" y="517701"/>
                  </a:lnTo>
                  <a:lnTo>
                    <a:pt x="374672" y="308089"/>
                  </a:lnTo>
                  <a:close/>
                  <a:moveTo>
                    <a:pt x="511981" y="188632"/>
                  </a:moveTo>
                  <a:lnTo>
                    <a:pt x="568486" y="245090"/>
                  </a:lnTo>
                  <a:lnTo>
                    <a:pt x="568486" y="517701"/>
                  </a:lnTo>
                  <a:lnTo>
                    <a:pt x="484535" y="517701"/>
                  </a:lnTo>
                  <a:lnTo>
                    <a:pt x="484535" y="212828"/>
                  </a:lnTo>
                  <a:close/>
                  <a:moveTo>
                    <a:pt x="595952" y="0"/>
                  </a:moveTo>
                  <a:lnTo>
                    <a:pt x="553961" y="178988"/>
                  </a:lnTo>
                  <a:lnTo>
                    <a:pt x="513585" y="140288"/>
                  </a:lnTo>
                  <a:lnTo>
                    <a:pt x="277788" y="346689"/>
                  </a:lnTo>
                  <a:lnTo>
                    <a:pt x="188960" y="190276"/>
                  </a:lnTo>
                  <a:lnTo>
                    <a:pt x="41991" y="270901"/>
                  </a:lnTo>
                  <a:lnTo>
                    <a:pt x="0" y="195113"/>
                  </a:lnTo>
                  <a:lnTo>
                    <a:pt x="221261" y="74175"/>
                  </a:lnTo>
                  <a:lnTo>
                    <a:pt x="300399" y="212851"/>
                  </a:lnTo>
                  <a:lnTo>
                    <a:pt x="452213" y="79013"/>
                  </a:lnTo>
                  <a:lnTo>
                    <a:pt x="415067" y="419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1" name="椭圆 30"/>
            <p:cNvSpPr/>
            <p:nvPr/>
          </p:nvSpPr>
          <p:spPr>
            <a:xfrm>
              <a:off x="8634046" y="2869589"/>
              <a:ext cx="947222" cy="9472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30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4668065" y="2001065"/>
            <a:ext cx="2855869" cy="2855869"/>
          </a:xfrm>
          <a:prstGeom prst="ellipse">
            <a:avLst/>
          </a:prstGeom>
          <a:gradFill flip="none" rotWithShape="1">
            <a:gsLst>
              <a:gs pos="0">
                <a:srgbClr val="FF0000">
                  <a:alpha val="21000"/>
                </a:srgb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4733958" y="2066958"/>
            <a:ext cx="2724085" cy="2724085"/>
          </a:xfrm>
          <a:prstGeom prst="ellipse">
            <a:avLst/>
          </a:prstGeom>
          <a:blipFill dpi="0" rotWithShape="1">
            <a:blip r:embed="rId4"/>
            <a:srcRect/>
            <a:tile tx="0" ty="0" sx="60000" sy="6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空心弧 13"/>
          <p:cNvSpPr/>
          <p:nvPr/>
        </p:nvSpPr>
        <p:spPr>
          <a:xfrm>
            <a:off x="4449993" y="1782993"/>
            <a:ext cx="3292014" cy="3292014"/>
          </a:xfrm>
          <a:prstGeom prst="blockArc">
            <a:avLst>
              <a:gd name="adj1" fmla="val 16330414"/>
              <a:gd name="adj2" fmla="val 20922113"/>
              <a:gd name="adj3" fmla="val 0"/>
            </a:avLst>
          </a:prstGeom>
          <a:ln w="76200" cap="rnd">
            <a:gradFill>
              <a:gsLst>
                <a:gs pos="0">
                  <a:srgbClr val="FF0000">
                    <a:alpha val="50000"/>
                  </a:srgbClr>
                </a:gs>
                <a:gs pos="100000">
                  <a:schemeClr val="accent1"/>
                </a:gs>
              </a:gsLst>
              <a:lin ang="5400000" scaled="1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空心弧 17"/>
          <p:cNvSpPr/>
          <p:nvPr/>
        </p:nvSpPr>
        <p:spPr>
          <a:xfrm>
            <a:off x="4155108" y="1494458"/>
            <a:ext cx="3869084" cy="3869084"/>
          </a:xfrm>
          <a:prstGeom prst="blockArc">
            <a:avLst>
              <a:gd name="adj1" fmla="val 7900007"/>
              <a:gd name="adj2" fmla="val 11757397"/>
              <a:gd name="adj3" fmla="val 0"/>
            </a:avLst>
          </a:prstGeom>
          <a:ln w="76200" cap="rnd">
            <a:gradFill>
              <a:gsLst>
                <a:gs pos="0">
                  <a:srgbClr val="FF0000">
                    <a:alpha val="50000"/>
                  </a:srgbClr>
                </a:gs>
                <a:gs pos="100000">
                  <a:schemeClr val="accent1"/>
                </a:gs>
              </a:gsLst>
              <a:lin ang="5400000" scaled="1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空心弧 20"/>
          <p:cNvSpPr/>
          <p:nvPr/>
        </p:nvSpPr>
        <p:spPr>
          <a:xfrm>
            <a:off x="4305725" y="1638724"/>
            <a:ext cx="3580549" cy="3580549"/>
          </a:xfrm>
          <a:prstGeom prst="blockArc">
            <a:avLst>
              <a:gd name="adj1" fmla="val 1054261"/>
              <a:gd name="adj2" fmla="val 5055703"/>
              <a:gd name="adj3" fmla="val 0"/>
            </a:avLst>
          </a:prstGeom>
          <a:ln w="76200" cap="rnd">
            <a:gradFill>
              <a:gsLst>
                <a:gs pos="100000">
                  <a:srgbClr val="FF0000">
                    <a:alpha val="50000"/>
                  </a:srgbClr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17764" y="2066958"/>
            <a:ext cx="205566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3028990" y="1580958"/>
            <a:ext cx="972000" cy="972000"/>
            <a:chOff x="4449993" y="-3805084"/>
            <a:chExt cx="972000" cy="972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4449993" y="-3805084"/>
              <a:ext cx="972000" cy="972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settings-icon_69559"/>
            <p:cNvSpPr>
              <a:spLocks noChangeAspect="1"/>
            </p:cNvSpPr>
            <p:nvPr/>
          </p:nvSpPr>
          <p:spPr bwMode="auto">
            <a:xfrm>
              <a:off x="4631151" y="-3619704"/>
              <a:ext cx="609685" cy="601241"/>
            </a:xfrm>
            <a:custGeom>
              <a:avLst/>
              <a:gdLst>
                <a:gd name="connsiteX0" fmla="*/ 210237 w 587192"/>
                <a:gd name="connsiteY0" fmla="*/ 487697 h 579060"/>
                <a:gd name="connsiteX1" fmla="*/ 199202 w 587192"/>
                <a:gd name="connsiteY1" fmla="*/ 498628 h 579060"/>
                <a:gd name="connsiteX2" fmla="*/ 199202 w 587192"/>
                <a:gd name="connsiteY2" fmla="*/ 521647 h 579060"/>
                <a:gd name="connsiteX3" fmla="*/ 210237 w 587192"/>
                <a:gd name="connsiteY3" fmla="*/ 532667 h 579060"/>
                <a:gd name="connsiteX4" fmla="*/ 295575 w 587192"/>
                <a:gd name="connsiteY4" fmla="*/ 532667 h 579060"/>
                <a:gd name="connsiteX5" fmla="*/ 306521 w 587192"/>
                <a:gd name="connsiteY5" fmla="*/ 521647 h 579060"/>
                <a:gd name="connsiteX6" fmla="*/ 306521 w 587192"/>
                <a:gd name="connsiteY6" fmla="*/ 498628 h 579060"/>
                <a:gd name="connsiteX7" fmla="*/ 295575 w 587192"/>
                <a:gd name="connsiteY7" fmla="*/ 487697 h 579060"/>
                <a:gd name="connsiteX8" fmla="*/ 210237 w 587192"/>
                <a:gd name="connsiteY8" fmla="*/ 390112 h 579060"/>
                <a:gd name="connsiteX9" fmla="*/ 199202 w 587192"/>
                <a:gd name="connsiteY9" fmla="*/ 401133 h 579060"/>
                <a:gd name="connsiteX10" fmla="*/ 199202 w 587192"/>
                <a:gd name="connsiteY10" fmla="*/ 424062 h 579060"/>
                <a:gd name="connsiteX11" fmla="*/ 210237 w 587192"/>
                <a:gd name="connsiteY11" fmla="*/ 435083 h 579060"/>
                <a:gd name="connsiteX12" fmla="*/ 295575 w 587192"/>
                <a:gd name="connsiteY12" fmla="*/ 435083 h 579060"/>
                <a:gd name="connsiteX13" fmla="*/ 306521 w 587192"/>
                <a:gd name="connsiteY13" fmla="*/ 424062 h 579060"/>
                <a:gd name="connsiteX14" fmla="*/ 306521 w 587192"/>
                <a:gd name="connsiteY14" fmla="*/ 401133 h 579060"/>
                <a:gd name="connsiteX15" fmla="*/ 295575 w 587192"/>
                <a:gd name="connsiteY15" fmla="*/ 390112 h 579060"/>
                <a:gd name="connsiteX16" fmla="*/ 210237 w 587192"/>
                <a:gd name="connsiteY16" fmla="*/ 292527 h 579060"/>
                <a:gd name="connsiteX17" fmla="*/ 199202 w 587192"/>
                <a:gd name="connsiteY17" fmla="*/ 303459 h 579060"/>
                <a:gd name="connsiteX18" fmla="*/ 199202 w 587192"/>
                <a:gd name="connsiteY18" fmla="*/ 326478 h 579060"/>
                <a:gd name="connsiteX19" fmla="*/ 210237 w 587192"/>
                <a:gd name="connsiteY19" fmla="*/ 337498 h 579060"/>
                <a:gd name="connsiteX20" fmla="*/ 295575 w 587192"/>
                <a:gd name="connsiteY20" fmla="*/ 337498 h 579060"/>
                <a:gd name="connsiteX21" fmla="*/ 306521 w 587192"/>
                <a:gd name="connsiteY21" fmla="*/ 326478 h 579060"/>
                <a:gd name="connsiteX22" fmla="*/ 306521 w 587192"/>
                <a:gd name="connsiteY22" fmla="*/ 303459 h 579060"/>
                <a:gd name="connsiteX23" fmla="*/ 295575 w 587192"/>
                <a:gd name="connsiteY23" fmla="*/ 292527 h 579060"/>
                <a:gd name="connsiteX24" fmla="*/ 412250 w 587192"/>
                <a:gd name="connsiteY24" fmla="*/ 268713 h 579060"/>
                <a:gd name="connsiteX25" fmla="*/ 485772 w 587192"/>
                <a:gd name="connsiteY25" fmla="*/ 342022 h 579060"/>
                <a:gd name="connsiteX26" fmla="*/ 412250 w 587192"/>
                <a:gd name="connsiteY26" fmla="*/ 415419 h 579060"/>
                <a:gd name="connsiteX27" fmla="*/ 401658 w 587192"/>
                <a:gd name="connsiteY27" fmla="*/ 414353 h 579060"/>
                <a:gd name="connsiteX28" fmla="*/ 401658 w 587192"/>
                <a:gd name="connsiteY28" fmla="*/ 395692 h 579060"/>
                <a:gd name="connsiteX29" fmla="*/ 401658 w 587192"/>
                <a:gd name="connsiteY29" fmla="*/ 288440 h 579060"/>
                <a:gd name="connsiteX30" fmla="*/ 401658 w 587192"/>
                <a:gd name="connsiteY30" fmla="*/ 269691 h 579060"/>
                <a:gd name="connsiteX31" fmla="*/ 412250 w 587192"/>
                <a:gd name="connsiteY31" fmla="*/ 268713 h 579060"/>
                <a:gd name="connsiteX32" fmla="*/ 170993 w 587192"/>
                <a:gd name="connsiteY32" fmla="*/ 231737 h 579060"/>
                <a:gd name="connsiteX33" fmla="*/ 334819 w 587192"/>
                <a:gd name="connsiteY33" fmla="*/ 231737 h 579060"/>
                <a:gd name="connsiteX34" fmla="*/ 362494 w 587192"/>
                <a:gd name="connsiteY34" fmla="*/ 259377 h 579060"/>
                <a:gd name="connsiteX35" fmla="*/ 362494 w 587192"/>
                <a:gd name="connsiteY35" fmla="*/ 579060 h 579060"/>
                <a:gd name="connsiteX36" fmla="*/ 143318 w 587192"/>
                <a:gd name="connsiteY36" fmla="*/ 579060 h 579060"/>
                <a:gd name="connsiteX37" fmla="*/ 143318 w 587192"/>
                <a:gd name="connsiteY37" fmla="*/ 259377 h 579060"/>
                <a:gd name="connsiteX38" fmla="*/ 170993 w 587192"/>
                <a:gd name="connsiteY38" fmla="*/ 231737 h 579060"/>
                <a:gd name="connsiteX39" fmla="*/ 385391 w 587192"/>
                <a:gd name="connsiteY39" fmla="*/ 159196 h 579060"/>
                <a:gd name="connsiteX40" fmla="*/ 439244 w 587192"/>
                <a:gd name="connsiteY40" fmla="*/ 159196 h 579060"/>
                <a:gd name="connsiteX41" fmla="*/ 460518 w 587192"/>
                <a:gd name="connsiteY41" fmla="*/ 180435 h 579060"/>
                <a:gd name="connsiteX42" fmla="*/ 460518 w 587192"/>
                <a:gd name="connsiteY42" fmla="*/ 206918 h 579060"/>
                <a:gd name="connsiteX43" fmla="*/ 505469 w 587192"/>
                <a:gd name="connsiteY43" fmla="*/ 232778 h 579060"/>
                <a:gd name="connsiteX44" fmla="*/ 528345 w 587192"/>
                <a:gd name="connsiteY44" fmla="*/ 219626 h 579060"/>
                <a:gd name="connsiteX45" fmla="*/ 557363 w 587192"/>
                <a:gd name="connsiteY45" fmla="*/ 227357 h 579060"/>
                <a:gd name="connsiteX46" fmla="*/ 584334 w 587192"/>
                <a:gd name="connsiteY46" fmla="*/ 273924 h 579060"/>
                <a:gd name="connsiteX47" fmla="*/ 576590 w 587192"/>
                <a:gd name="connsiteY47" fmla="*/ 302894 h 579060"/>
                <a:gd name="connsiteX48" fmla="*/ 553625 w 587192"/>
                <a:gd name="connsiteY48" fmla="*/ 316136 h 579060"/>
                <a:gd name="connsiteX49" fmla="*/ 556028 w 587192"/>
                <a:gd name="connsiteY49" fmla="*/ 341996 h 579060"/>
                <a:gd name="connsiteX50" fmla="*/ 553625 w 587192"/>
                <a:gd name="connsiteY50" fmla="*/ 367945 h 579060"/>
                <a:gd name="connsiteX51" fmla="*/ 576590 w 587192"/>
                <a:gd name="connsiteY51" fmla="*/ 381187 h 579060"/>
                <a:gd name="connsiteX52" fmla="*/ 584334 w 587192"/>
                <a:gd name="connsiteY52" fmla="*/ 410157 h 579060"/>
                <a:gd name="connsiteX53" fmla="*/ 557363 w 587192"/>
                <a:gd name="connsiteY53" fmla="*/ 456724 h 579060"/>
                <a:gd name="connsiteX54" fmla="*/ 544546 w 587192"/>
                <a:gd name="connsiteY54" fmla="*/ 466588 h 579060"/>
                <a:gd name="connsiteX55" fmla="*/ 528345 w 587192"/>
                <a:gd name="connsiteY55" fmla="*/ 464455 h 579060"/>
                <a:gd name="connsiteX56" fmla="*/ 505469 w 587192"/>
                <a:gd name="connsiteY56" fmla="*/ 451214 h 579060"/>
                <a:gd name="connsiteX57" fmla="*/ 460518 w 587192"/>
                <a:gd name="connsiteY57" fmla="*/ 477074 h 579060"/>
                <a:gd name="connsiteX58" fmla="*/ 460518 w 587192"/>
                <a:gd name="connsiteY58" fmla="*/ 503557 h 579060"/>
                <a:gd name="connsiteX59" fmla="*/ 439244 w 587192"/>
                <a:gd name="connsiteY59" fmla="*/ 524796 h 579060"/>
                <a:gd name="connsiteX60" fmla="*/ 401680 w 587192"/>
                <a:gd name="connsiteY60" fmla="*/ 524796 h 579060"/>
                <a:gd name="connsiteX61" fmla="*/ 401680 w 587192"/>
                <a:gd name="connsiteY61" fmla="*/ 476363 h 579060"/>
                <a:gd name="connsiteX62" fmla="*/ 401680 w 587192"/>
                <a:gd name="connsiteY62" fmla="*/ 434151 h 579060"/>
                <a:gd name="connsiteX63" fmla="*/ 412273 w 587192"/>
                <a:gd name="connsiteY63" fmla="*/ 434951 h 579060"/>
                <a:gd name="connsiteX64" fmla="*/ 505380 w 587192"/>
                <a:gd name="connsiteY64" fmla="*/ 341996 h 579060"/>
                <a:gd name="connsiteX65" fmla="*/ 412273 w 587192"/>
                <a:gd name="connsiteY65" fmla="*/ 249130 h 579060"/>
                <a:gd name="connsiteX66" fmla="*/ 400701 w 587192"/>
                <a:gd name="connsiteY66" fmla="*/ 249930 h 579060"/>
                <a:gd name="connsiteX67" fmla="*/ 364117 w 587192"/>
                <a:gd name="connsiteY67" fmla="*/ 199719 h 579060"/>
                <a:gd name="connsiteX68" fmla="*/ 364117 w 587192"/>
                <a:gd name="connsiteY68" fmla="*/ 180435 h 579060"/>
                <a:gd name="connsiteX69" fmla="*/ 385391 w 587192"/>
                <a:gd name="connsiteY69" fmla="*/ 159196 h 579060"/>
                <a:gd name="connsiteX70" fmla="*/ 189325 w 587192"/>
                <a:gd name="connsiteY70" fmla="*/ 75016 h 579060"/>
                <a:gd name="connsiteX71" fmla="*/ 178288 w 587192"/>
                <a:gd name="connsiteY71" fmla="*/ 86037 h 579060"/>
                <a:gd name="connsiteX72" fmla="*/ 178288 w 587192"/>
                <a:gd name="connsiteY72" fmla="*/ 129677 h 579060"/>
                <a:gd name="connsiteX73" fmla="*/ 189325 w 587192"/>
                <a:gd name="connsiteY73" fmla="*/ 140699 h 579060"/>
                <a:gd name="connsiteX74" fmla="*/ 233029 w 587192"/>
                <a:gd name="connsiteY74" fmla="*/ 140699 h 579060"/>
                <a:gd name="connsiteX75" fmla="*/ 244067 w 587192"/>
                <a:gd name="connsiteY75" fmla="*/ 129677 h 579060"/>
                <a:gd name="connsiteX76" fmla="*/ 244067 w 587192"/>
                <a:gd name="connsiteY76" fmla="*/ 86037 h 579060"/>
                <a:gd name="connsiteX77" fmla="*/ 233029 w 587192"/>
                <a:gd name="connsiteY77" fmla="*/ 75016 h 579060"/>
                <a:gd name="connsiteX78" fmla="*/ 55988 w 587192"/>
                <a:gd name="connsiteY78" fmla="*/ 75016 h 579060"/>
                <a:gd name="connsiteX79" fmla="*/ 44950 w 587192"/>
                <a:gd name="connsiteY79" fmla="*/ 86037 h 579060"/>
                <a:gd name="connsiteX80" fmla="*/ 44950 w 587192"/>
                <a:gd name="connsiteY80" fmla="*/ 129677 h 579060"/>
                <a:gd name="connsiteX81" fmla="*/ 55988 w 587192"/>
                <a:gd name="connsiteY81" fmla="*/ 140699 h 579060"/>
                <a:gd name="connsiteX82" fmla="*/ 99692 w 587192"/>
                <a:gd name="connsiteY82" fmla="*/ 140699 h 579060"/>
                <a:gd name="connsiteX83" fmla="*/ 110729 w 587192"/>
                <a:gd name="connsiteY83" fmla="*/ 129677 h 579060"/>
                <a:gd name="connsiteX84" fmla="*/ 110729 w 587192"/>
                <a:gd name="connsiteY84" fmla="*/ 86037 h 579060"/>
                <a:gd name="connsiteX85" fmla="*/ 99692 w 587192"/>
                <a:gd name="connsiteY85" fmla="*/ 75016 h 579060"/>
                <a:gd name="connsiteX86" fmla="*/ 27682 w 587192"/>
                <a:gd name="connsiteY86" fmla="*/ 0 h 579060"/>
                <a:gd name="connsiteX87" fmla="*/ 261424 w 587192"/>
                <a:gd name="connsiteY87" fmla="*/ 0 h 579060"/>
                <a:gd name="connsiteX88" fmla="*/ 289106 w 587192"/>
                <a:gd name="connsiteY88" fmla="*/ 27642 h 579060"/>
                <a:gd name="connsiteX89" fmla="*/ 289106 w 587192"/>
                <a:gd name="connsiteY89" fmla="*/ 192605 h 579060"/>
                <a:gd name="connsiteX90" fmla="*/ 170989 w 587192"/>
                <a:gd name="connsiteY90" fmla="*/ 192605 h 579060"/>
                <a:gd name="connsiteX91" fmla="*/ 110729 w 587192"/>
                <a:gd name="connsiteY91" fmla="*/ 230913 h 579060"/>
                <a:gd name="connsiteX92" fmla="*/ 110729 w 587192"/>
                <a:gd name="connsiteY92" fmla="*/ 222825 h 579060"/>
                <a:gd name="connsiteX93" fmla="*/ 99692 w 587192"/>
                <a:gd name="connsiteY93" fmla="*/ 211803 h 579060"/>
                <a:gd name="connsiteX94" fmla="*/ 55988 w 587192"/>
                <a:gd name="connsiteY94" fmla="*/ 211803 h 579060"/>
                <a:gd name="connsiteX95" fmla="*/ 44950 w 587192"/>
                <a:gd name="connsiteY95" fmla="*/ 222825 h 579060"/>
                <a:gd name="connsiteX96" fmla="*/ 44950 w 587192"/>
                <a:gd name="connsiteY96" fmla="*/ 266554 h 579060"/>
                <a:gd name="connsiteX97" fmla="*/ 55988 w 587192"/>
                <a:gd name="connsiteY97" fmla="*/ 277487 h 579060"/>
                <a:gd name="connsiteX98" fmla="*/ 99692 w 587192"/>
                <a:gd name="connsiteY98" fmla="*/ 277487 h 579060"/>
                <a:gd name="connsiteX99" fmla="*/ 104142 w 587192"/>
                <a:gd name="connsiteY99" fmla="*/ 276598 h 579060"/>
                <a:gd name="connsiteX100" fmla="*/ 104142 w 587192"/>
                <a:gd name="connsiteY100" fmla="*/ 349569 h 579060"/>
                <a:gd name="connsiteX101" fmla="*/ 99692 w 587192"/>
                <a:gd name="connsiteY101" fmla="*/ 348680 h 579060"/>
                <a:gd name="connsiteX102" fmla="*/ 55988 w 587192"/>
                <a:gd name="connsiteY102" fmla="*/ 348680 h 579060"/>
                <a:gd name="connsiteX103" fmla="*/ 44950 w 587192"/>
                <a:gd name="connsiteY103" fmla="*/ 359613 h 579060"/>
                <a:gd name="connsiteX104" fmla="*/ 44950 w 587192"/>
                <a:gd name="connsiteY104" fmla="*/ 403342 h 579060"/>
                <a:gd name="connsiteX105" fmla="*/ 55988 w 587192"/>
                <a:gd name="connsiteY105" fmla="*/ 414364 h 579060"/>
                <a:gd name="connsiteX106" fmla="*/ 99692 w 587192"/>
                <a:gd name="connsiteY106" fmla="*/ 414364 h 579060"/>
                <a:gd name="connsiteX107" fmla="*/ 104142 w 587192"/>
                <a:gd name="connsiteY107" fmla="*/ 413386 h 579060"/>
                <a:gd name="connsiteX108" fmla="*/ 104142 w 587192"/>
                <a:gd name="connsiteY108" fmla="*/ 579060 h 579060"/>
                <a:gd name="connsiteX109" fmla="*/ 27682 w 587192"/>
                <a:gd name="connsiteY109" fmla="*/ 579060 h 579060"/>
                <a:gd name="connsiteX110" fmla="*/ 0 w 587192"/>
                <a:gd name="connsiteY110" fmla="*/ 551329 h 579060"/>
                <a:gd name="connsiteX111" fmla="*/ 0 w 587192"/>
                <a:gd name="connsiteY111" fmla="*/ 27642 h 579060"/>
                <a:gd name="connsiteX112" fmla="*/ 27682 w 587192"/>
                <a:gd name="connsiteY112" fmla="*/ 0 h 57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87192" h="579060">
                  <a:moveTo>
                    <a:pt x="210237" y="487697"/>
                  </a:moveTo>
                  <a:cubicBezTo>
                    <a:pt x="204096" y="487697"/>
                    <a:pt x="199202" y="492585"/>
                    <a:pt x="199202" y="498628"/>
                  </a:cubicBezTo>
                  <a:lnTo>
                    <a:pt x="199202" y="521647"/>
                  </a:lnTo>
                  <a:cubicBezTo>
                    <a:pt x="199202" y="527690"/>
                    <a:pt x="204096" y="532667"/>
                    <a:pt x="210237" y="532667"/>
                  </a:cubicBezTo>
                  <a:lnTo>
                    <a:pt x="295575" y="532667"/>
                  </a:lnTo>
                  <a:cubicBezTo>
                    <a:pt x="301627" y="532667"/>
                    <a:pt x="306521" y="527690"/>
                    <a:pt x="306521" y="521647"/>
                  </a:cubicBezTo>
                  <a:lnTo>
                    <a:pt x="306521" y="498628"/>
                  </a:lnTo>
                  <a:cubicBezTo>
                    <a:pt x="306521" y="492585"/>
                    <a:pt x="301627" y="487697"/>
                    <a:pt x="295575" y="487697"/>
                  </a:cubicBezTo>
                  <a:close/>
                  <a:moveTo>
                    <a:pt x="210237" y="390112"/>
                  </a:moveTo>
                  <a:cubicBezTo>
                    <a:pt x="204096" y="390112"/>
                    <a:pt x="199202" y="395000"/>
                    <a:pt x="199202" y="401133"/>
                  </a:cubicBezTo>
                  <a:lnTo>
                    <a:pt x="199202" y="424062"/>
                  </a:lnTo>
                  <a:cubicBezTo>
                    <a:pt x="199202" y="430106"/>
                    <a:pt x="204096" y="435083"/>
                    <a:pt x="210237" y="435083"/>
                  </a:cubicBezTo>
                  <a:lnTo>
                    <a:pt x="295575" y="435083"/>
                  </a:lnTo>
                  <a:cubicBezTo>
                    <a:pt x="301627" y="435083"/>
                    <a:pt x="306521" y="430106"/>
                    <a:pt x="306521" y="424062"/>
                  </a:cubicBezTo>
                  <a:lnTo>
                    <a:pt x="306521" y="401133"/>
                  </a:lnTo>
                  <a:cubicBezTo>
                    <a:pt x="306521" y="395000"/>
                    <a:pt x="301627" y="390112"/>
                    <a:pt x="295575" y="390112"/>
                  </a:cubicBezTo>
                  <a:close/>
                  <a:moveTo>
                    <a:pt x="210237" y="292527"/>
                  </a:moveTo>
                  <a:cubicBezTo>
                    <a:pt x="204096" y="292527"/>
                    <a:pt x="199202" y="297416"/>
                    <a:pt x="199202" y="303459"/>
                  </a:cubicBezTo>
                  <a:lnTo>
                    <a:pt x="199202" y="326478"/>
                  </a:lnTo>
                  <a:cubicBezTo>
                    <a:pt x="199202" y="332521"/>
                    <a:pt x="204096" y="337498"/>
                    <a:pt x="210237" y="337498"/>
                  </a:cubicBezTo>
                  <a:lnTo>
                    <a:pt x="295575" y="337498"/>
                  </a:lnTo>
                  <a:cubicBezTo>
                    <a:pt x="301627" y="337498"/>
                    <a:pt x="306521" y="332521"/>
                    <a:pt x="306521" y="326478"/>
                  </a:cubicBezTo>
                  <a:lnTo>
                    <a:pt x="306521" y="303459"/>
                  </a:lnTo>
                  <a:cubicBezTo>
                    <a:pt x="306521" y="297416"/>
                    <a:pt x="301627" y="292527"/>
                    <a:pt x="295575" y="292527"/>
                  </a:cubicBezTo>
                  <a:close/>
                  <a:moveTo>
                    <a:pt x="412250" y="268713"/>
                  </a:moveTo>
                  <a:cubicBezTo>
                    <a:pt x="452838" y="268713"/>
                    <a:pt x="485772" y="301591"/>
                    <a:pt x="485772" y="342022"/>
                  </a:cubicBezTo>
                  <a:cubicBezTo>
                    <a:pt x="485772" y="382541"/>
                    <a:pt x="452838" y="415419"/>
                    <a:pt x="412250" y="415419"/>
                  </a:cubicBezTo>
                  <a:cubicBezTo>
                    <a:pt x="408690" y="415419"/>
                    <a:pt x="405129" y="414886"/>
                    <a:pt x="401658" y="414353"/>
                  </a:cubicBezTo>
                  <a:lnTo>
                    <a:pt x="401658" y="395692"/>
                  </a:lnTo>
                  <a:lnTo>
                    <a:pt x="401658" y="288440"/>
                  </a:lnTo>
                  <a:lnTo>
                    <a:pt x="401658" y="269691"/>
                  </a:lnTo>
                  <a:cubicBezTo>
                    <a:pt x="405129" y="269157"/>
                    <a:pt x="408690" y="268713"/>
                    <a:pt x="412250" y="268713"/>
                  </a:cubicBezTo>
                  <a:close/>
                  <a:moveTo>
                    <a:pt x="170993" y="231737"/>
                  </a:moveTo>
                  <a:lnTo>
                    <a:pt x="334819" y="231737"/>
                  </a:lnTo>
                  <a:cubicBezTo>
                    <a:pt x="350125" y="231737"/>
                    <a:pt x="362494" y="244091"/>
                    <a:pt x="362494" y="259377"/>
                  </a:cubicBezTo>
                  <a:lnTo>
                    <a:pt x="362494" y="579060"/>
                  </a:lnTo>
                  <a:lnTo>
                    <a:pt x="143318" y="579060"/>
                  </a:lnTo>
                  <a:lnTo>
                    <a:pt x="143318" y="259377"/>
                  </a:lnTo>
                  <a:cubicBezTo>
                    <a:pt x="143318" y="244091"/>
                    <a:pt x="155687" y="231737"/>
                    <a:pt x="170993" y="231737"/>
                  </a:cubicBezTo>
                  <a:close/>
                  <a:moveTo>
                    <a:pt x="385391" y="159196"/>
                  </a:moveTo>
                  <a:lnTo>
                    <a:pt x="439244" y="159196"/>
                  </a:lnTo>
                  <a:cubicBezTo>
                    <a:pt x="450993" y="159196"/>
                    <a:pt x="460518" y="168705"/>
                    <a:pt x="460518" y="180435"/>
                  </a:cubicBezTo>
                  <a:lnTo>
                    <a:pt x="460518" y="206918"/>
                  </a:lnTo>
                  <a:cubicBezTo>
                    <a:pt x="477074" y="212872"/>
                    <a:pt x="492295" y="221581"/>
                    <a:pt x="505469" y="232778"/>
                  </a:cubicBezTo>
                  <a:lnTo>
                    <a:pt x="528345" y="219626"/>
                  </a:lnTo>
                  <a:cubicBezTo>
                    <a:pt x="538582" y="213760"/>
                    <a:pt x="551578" y="217226"/>
                    <a:pt x="557363" y="227357"/>
                  </a:cubicBezTo>
                  <a:lnTo>
                    <a:pt x="584334" y="273924"/>
                  </a:lnTo>
                  <a:cubicBezTo>
                    <a:pt x="590209" y="284055"/>
                    <a:pt x="586738" y="297029"/>
                    <a:pt x="576590" y="302894"/>
                  </a:cubicBezTo>
                  <a:lnTo>
                    <a:pt x="553625" y="316136"/>
                  </a:lnTo>
                  <a:cubicBezTo>
                    <a:pt x="555138" y="324578"/>
                    <a:pt x="556028" y="333198"/>
                    <a:pt x="556028" y="341996"/>
                  </a:cubicBezTo>
                  <a:cubicBezTo>
                    <a:pt x="556028" y="350883"/>
                    <a:pt x="555138" y="359503"/>
                    <a:pt x="553625" y="367945"/>
                  </a:cubicBezTo>
                  <a:lnTo>
                    <a:pt x="576590" y="381187"/>
                  </a:lnTo>
                  <a:cubicBezTo>
                    <a:pt x="586738" y="387052"/>
                    <a:pt x="590209" y="400026"/>
                    <a:pt x="584334" y="410157"/>
                  </a:cubicBezTo>
                  <a:lnTo>
                    <a:pt x="557363" y="456724"/>
                  </a:lnTo>
                  <a:cubicBezTo>
                    <a:pt x="554604" y="461611"/>
                    <a:pt x="549975" y="465166"/>
                    <a:pt x="544546" y="466588"/>
                  </a:cubicBezTo>
                  <a:cubicBezTo>
                    <a:pt x="539027" y="468010"/>
                    <a:pt x="533241" y="467299"/>
                    <a:pt x="528345" y="464455"/>
                  </a:cubicBezTo>
                  <a:lnTo>
                    <a:pt x="505469" y="451214"/>
                  </a:lnTo>
                  <a:cubicBezTo>
                    <a:pt x="492295" y="462411"/>
                    <a:pt x="477074" y="471209"/>
                    <a:pt x="460518" y="477074"/>
                  </a:cubicBezTo>
                  <a:lnTo>
                    <a:pt x="460518" y="503557"/>
                  </a:lnTo>
                  <a:cubicBezTo>
                    <a:pt x="460518" y="515287"/>
                    <a:pt x="450993" y="524796"/>
                    <a:pt x="439244" y="524796"/>
                  </a:cubicBezTo>
                  <a:lnTo>
                    <a:pt x="401680" y="524796"/>
                  </a:lnTo>
                  <a:lnTo>
                    <a:pt x="401680" y="476363"/>
                  </a:lnTo>
                  <a:lnTo>
                    <a:pt x="401680" y="434151"/>
                  </a:lnTo>
                  <a:cubicBezTo>
                    <a:pt x="405152" y="434596"/>
                    <a:pt x="408712" y="434951"/>
                    <a:pt x="412273" y="434951"/>
                  </a:cubicBezTo>
                  <a:cubicBezTo>
                    <a:pt x="463633" y="434951"/>
                    <a:pt x="505380" y="393272"/>
                    <a:pt x="505380" y="341996"/>
                  </a:cubicBezTo>
                  <a:cubicBezTo>
                    <a:pt x="505380" y="290809"/>
                    <a:pt x="463633" y="249130"/>
                    <a:pt x="412273" y="249130"/>
                  </a:cubicBezTo>
                  <a:cubicBezTo>
                    <a:pt x="408356" y="249130"/>
                    <a:pt x="404529" y="249485"/>
                    <a:pt x="400701" y="249930"/>
                  </a:cubicBezTo>
                  <a:cubicBezTo>
                    <a:pt x="397497" y="227801"/>
                    <a:pt x="383522" y="209228"/>
                    <a:pt x="364117" y="199719"/>
                  </a:cubicBezTo>
                  <a:lnTo>
                    <a:pt x="364117" y="180435"/>
                  </a:lnTo>
                  <a:cubicBezTo>
                    <a:pt x="364117" y="168705"/>
                    <a:pt x="373641" y="159196"/>
                    <a:pt x="385391" y="159196"/>
                  </a:cubicBezTo>
                  <a:close/>
                  <a:moveTo>
                    <a:pt x="189325" y="75016"/>
                  </a:moveTo>
                  <a:cubicBezTo>
                    <a:pt x="183273" y="75016"/>
                    <a:pt x="178288" y="79904"/>
                    <a:pt x="178288" y="86037"/>
                  </a:cubicBezTo>
                  <a:lnTo>
                    <a:pt x="178288" y="129677"/>
                  </a:lnTo>
                  <a:cubicBezTo>
                    <a:pt x="178288" y="135810"/>
                    <a:pt x="183273" y="140699"/>
                    <a:pt x="189325" y="140699"/>
                  </a:cubicBezTo>
                  <a:lnTo>
                    <a:pt x="233029" y="140699"/>
                  </a:lnTo>
                  <a:cubicBezTo>
                    <a:pt x="239171" y="140699"/>
                    <a:pt x="244067" y="135810"/>
                    <a:pt x="244067" y="129677"/>
                  </a:cubicBezTo>
                  <a:lnTo>
                    <a:pt x="244067" y="86037"/>
                  </a:lnTo>
                  <a:cubicBezTo>
                    <a:pt x="244067" y="79904"/>
                    <a:pt x="239171" y="75016"/>
                    <a:pt x="233029" y="75016"/>
                  </a:cubicBezTo>
                  <a:close/>
                  <a:moveTo>
                    <a:pt x="55988" y="75016"/>
                  </a:moveTo>
                  <a:cubicBezTo>
                    <a:pt x="49846" y="75016"/>
                    <a:pt x="44950" y="79904"/>
                    <a:pt x="44950" y="86037"/>
                  </a:cubicBezTo>
                  <a:lnTo>
                    <a:pt x="44950" y="129677"/>
                  </a:lnTo>
                  <a:cubicBezTo>
                    <a:pt x="44950" y="135810"/>
                    <a:pt x="49846" y="140699"/>
                    <a:pt x="55988" y="140699"/>
                  </a:cubicBezTo>
                  <a:lnTo>
                    <a:pt x="99692" y="140699"/>
                  </a:lnTo>
                  <a:cubicBezTo>
                    <a:pt x="105833" y="140699"/>
                    <a:pt x="110729" y="135810"/>
                    <a:pt x="110729" y="129677"/>
                  </a:cubicBezTo>
                  <a:lnTo>
                    <a:pt x="110729" y="86037"/>
                  </a:lnTo>
                  <a:cubicBezTo>
                    <a:pt x="110729" y="79904"/>
                    <a:pt x="105833" y="75016"/>
                    <a:pt x="99692" y="75016"/>
                  </a:cubicBezTo>
                  <a:close/>
                  <a:moveTo>
                    <a:pt x="27682" y="0"/>
                  </a:moveTo>
                  <a:lnTo>
                    <a:pt x="261424" y="0"/>
                  </a:lnTo>
                  <a:cubicBezTo>
                    <a:pt x="276645" y="0"/>
                    <a:pt x="289106" y="12354"/>
                    <a:pt x="289106" y="27642"/>
                  </a:cubicBezTo>
                  <a:lnTo>
                    <a:pt x="289106" y="192605"/>
                  </a:lnTo>
                  <a:lnTo>
                    <a:pt x="170989" y="192605"/>
                  </a:lnTo>
                  <a:cubicBezTo>
                    <a:pt x="144375" y="192605"/>
                    <a:pt x="121499" y="208337"/>
                    <a:pt x="110729" y="230913"/>
                  </a:cubicBezTo>
                  <a:lnTo>
                    <a:pt x="110729" y="222825"/>
                  </a:lnTo>
                  <a:cubicBezTo>
                    <a:pt x="110729" y="216781"/>
                    <a:pt x="105833" y="211803"/>
                    <a:pt x="99692" y="211803"/>
                  </a:cubicBezTo>
                  <a:lnTo>
                    <a:pt x="55988" y="211803"/>
                  </a:lnTo>
                  <a:cubicBezTo>
                    <a:pt x="49846" y="211803"/>
                    <a:pt x="44950" y="216781"/>
                    <a:pt x="44950" y="222825"/>
                  </a:cubicBezTo>
                  <a:lnTo>
                    <a:pt x="44950" y="266554"/>
                  </a:lnTo>
                  <a:cubicBezTo>
                    <a:pt x="44950" y="272598"/>
                    <a:pt x="49846" y="277487"/>
                    <a:pt x="55988" y="277487"/>
                  </a:cubicBezTo>
                  <a:lnTo>
                    <a:pt x="99692" y="277487"/>
                  </a:lnTo>
                  <a:cubicBezTo>
                    <a:pt x="101294" y="277487"/>
                    <a:pt x="102807" y="277131"/>
                    <a:pt x="104142" y="276598"/>
                  </a:cubicBezTo>
                  <a:lnTo>
                    <a:pt x="104142" y="349569"/>
                  </a:lnTo>
                  <a:cubicBezTo>
                    <a:pt x="102807" y="349036"/>
                    <a:pt x="101294" y="348680"/>
                    <a:pt x="99692" y="348680"/>
                  </a:cubicBezTo>
                  <a:lnTo>
                    <a:pt x="55988" y="348680"/>
                  </a:lnTo>
                  <a:cubicBezTo>
                    <a:pt x="49846" y="348680"/>
                    <a:pt x="44950" y="353569"/>
                    <a:pt x="44950" y="359613"/>
                  </a:cubicBezTo>
                  <a:lnTo>
                    <a:pt x="44950" y="403342"/>
                  </a:lnTo>
                  <a:cubicBezTo>
                    <a:pt x="44950" y="409475"/>
                    <a:pt x="49846" y="414364"/>
                    <a:pt x="55988" y="414364"/>
                  </a:cubicBezTo>
                  <a:lnTo>
                    <a:pt x="99692" y="414364"/>
                  </a:lnTo>
                  <a:cubicBezTo>
                    <a:pt x="101294" y="414364"/>
                    <a:pt x="102807" y="414008"/>
                    <a:pt x="104142" y="413386"/>
                  </a:cubicBezTo>
                  <a:lnTo>
                    <a:pt x="104142" y="579060"/>
                  </a:lnTo>
                  <a:lnTo>
                    <a:pt x="27682" y="579060"/>
                  </a:lnTo>
                  <a:cubicBezTo>
                    <a:pt x="12372" y="579060"/>
                    <a:pt x="0" y="566617"/>
                    <a:pt x="0" y="551329"/>
                  </a:cubicBezTo>
                  <a:lnTo>
                    <a:pt x="0" y="27642"/>
                  </a:lnTo>
                  <a:cubicBezTo>
                    <a:pt x="0" y="12354"/>
                    <a:pt x="12372" y="0"/>
                    <a:pt x="276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9" name="文本框 48"/>
          <p:cNvSpPr txBox="1"/>
          <p:nvPr/>
        </p:nvSpPr>
        <p:spPr>
          <a:xfrm>
            <a:off x="676013" y="1574484"/>
            <a:ext cx="235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插入一个标题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817764" y="4020449"/>
            <a:ext cx="205566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3028990" y="3538976"/>
            <a:ext cx="972000" cy="972000"/>
            <a:chOff x="4969589" y="-2179747"/>
            <a:chExt cx="972000" cy="972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4969589" y="-2179747"/>
              <a:ext cx="972000" cy="972000"/>
            </a:xfrm>
            <a:prstGeom prst="ellipse">
              <a:avLst/>
            </a:prstGeom>
            <a:gradFill flip="none" rotWithShape="0"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personal-mail_30729"/>
            <p:cNvSpPr>
              <a:spLocks noChangeAspect="1"/>
            </p:cNvSpPr>
            <p:nvPr/>
          </p:nvSpPr>
          <p:spPr bwMode="auto">
            <a:xfrm>
              <a:off x="5150747" y="-1993629"/>
              <a:ext cx="609685" cy="599765"/>
            </a:xfrm>
            <a:custGeom>
              <a:avLst/>
              <a:gdLst>
                <a:gd name="T0" fmla="*/ 1792 w 2164"/>
                <a:gd name="T1" fmla="*/ 1458 h 2132"/>
                <a:gd name="T2" fmla="*/ 1242 w 2164"/>
                <a:gd name="T3" fmla="*/ 1126 h 2132"/>
                <a:gd name="T4" fmla="*/ 1546 w 2164"/>
                <a:gd name="T5" fmla="*/ 550 h 2132"/>
                <a:gd name="T6" fmla="*/ 996 w 2164"/>
                <a:gd name="T7" fmla="*/ 0 h 2132"/>
                <a:gd name="T8" fmla="*/ 446 w 2164"/>
                <a:gd name="T9" fmla="*/ 550 h 2132"/>
                <a:gd name="T10" fmla="*/ 750 w 2164"/>
                <a:gd name="T11" fmla="*/ 1126 h 2132"/>
                <a:gd name="T12" fmla="*/ 0 w 2164"/>
                <a:gd name="T13" fmla="*/ 1886 h 2132"/>
                <a:gd name="T14" fmla="*/ 996 w 2164"/>
                <a:gd name="T15" fmla="*/ 2132 h 2132"/>
                <a:gd name="T16" fmla="*/ 717 w 2164"/>
                <a:gd name="T17" fmla="*/ 1853 h 2132"/>
                <a:gd name="T18" fmla="*/ 952 w 2164"/>
                <a:gd name="T19" fmla="*/ 1285 h 2132"/>
                <a:gd name="T20" fmla="*/ 950 w 2164"/>
                <a:gd name="T21" fmla="*/ 1285 h 2132"/>
                <a:gd name="T22" fmla="*/ 858 w 2164"/>
                <a:gd name="T23" fmla="*/ 1181 h 2132"/>
                <a:gd name="T24" fmla="*/ 996 w 2164"/>
                <a:gd name="T25" fmla="*/ 1206 h 2132"/>
                <a:gd name="T26" fmla="*/ 1134 w 2164"/>
                <a:gd name="T27" fmla="*/ 1181 h 2132"/>
                <a:gd name="T28" fmla="*/ 1043 w 2164"/>
                <a:gd name="T29" fmla="*/ 1285 h 2132"/>
                <a:gd name="T30" fmla="*/ 1040 w 2164"/>
                <a:gd name="T31" fmla="*/ 1285 h 2132"/>
                <a:gd name="T32" fmla="*/ 1262 w 2164"/>
                <a:gd name="T33" fmla="*/ 1822 h 2132"/>
                <a:gd name="T34" fmla="*/ 1262 w 2164"/>
                <a:gd name="T35" fmla="*/ 1866 h 2132"/>
                <a:gd name="T36" fmla="*/ 996 w 2164"/>
                <a:gd name="T37" fmla="*/ 2132 h 2132"/>
                <a:gd name="T38" fmla="*/ 1500 w 2164"/>
                <a:gd name="T39" fmla="*/ 2102 h 2132"/>
                <a:gd name="T40" fmla="*/ 2164 w 2164"/>
                <a:gd name="T41" fmla="*/ 2102 h 2132"/>
                <a:gd name="T42" fmla="*/ 2164 w 2164"/>
                <a:gd name="T43" fmla="*/ 1586 h 2132"/>
                <a:gd name="T44" fmla="*/ 2164 w 2164"/>
                <a:gd name="T45" fmla="*/ 1458 h 2132"/>
                <a:gd name="T46" fmla="*/ 1792 w 2164"/>
                <a:gd name="T47" fmla="*/ 1458 h 2132"/>
                <a:gd name="T48" fmla="*/ 2081 w 2164"/>
                <a:gd name="T49" fmla="*/ 2019 h 2132"/>
                <a:gd name="T50" fmla="*/ 1345 w 2164"/>
                <a:gd name="T51" fmla="*/ 2019 h 2132"/>
                <a:gd name="T52" fmla="*/ 1345 w 2164"/>
                <a:gd name="T53" fmla="*/ 1612 h 2132"/>
                <a:gd name="T54" fmla="*/ 1713 w 2164"/>
                <a:gd name="T55" fmla="*/ 1851 h 2132"/>
                <a:gd name="T56" fmla="*/ 2080 w 2164"/>
                <a:gd name="T57" fmla="*/ 1612 h 2132"/>
                <a:gd name="T58" fmla="*/ 2080 w 2164"/>
                <a:gd name="T59" fmla="*/ 2019 h 2132"/>
                <a:gd name="T60" fmla="*/ 2081 w 2164"/>
                <a:gd name="T61" fmla="*/ 2019 h 2132"/>
                <a:gd name="T62" fmla="*/ 1713 w 2164"/>
                <a:gd name="T63" fmla="*/ 1780 h 2132"/>
                <a:gd name="T64" fmla="*/ 1346 w 2164"/>
                <a:gd name="T65" fmla="*/ 1541 h 2132"/>
                <a:gd name="T66" fmla="*/ 2081 w 2164"/>
                <a:gd name="T67" fmla="*/ 1541 h 2132"/>
                <a:gd name="T68" fmla="*/ 1713 w 2164"/>
                <a:gd name="T69" fmla="*/ 1780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4" h="2132">
                  <a:moveTo>
                    <a:pt x="1792" y="1458"/>
                  </a:moveTo>
                  <a:cubicBezTo>
                    <a:pt x="1657" y="1310"/>
                    <a:pt x="1465" y="1182"/>
                    <a:pt x="1242" y="1126"/>
                  </a:cubicBezTo>
                  <a:cubicBezTo>
                    <a:pt x="1422" y="1004"/>
                    <a:pt x="1546" y="765"/>
                    <a:pt x="1546" y="550"/>
                  </a:cubicBezTo>
                  <a:cubicBezTo>
                    <a:pt x="1546" y="246"/>
                    <a:pt x="1300" y="0"/>
                    <a:pt x="996" y="0"/>
                  </a:cubicBezTo>
                  <a:cubicBezTo>
                    <a:pt x="692" y="0"/>
                    <a:pt x="446" y="246"/>
                    <a:pt x="446" y="550"/>
                  </a:cubicBezTo>
                  <a:cubicBezTo>
                    <a:pt x="446" y="765"/>
                    <a:pt x="570" y="1004"/>
                    <a:pt x="750" y="1126"/>
                  </a:cubicBezTo>
                  <a:cubicBezTo>
                    <a:pt x="319" y="1235"/>
                    <a:pt x="0" y="1609"/>
                    <a:pt x="0" y="1886"/>
                  </a:cubicBezTo>
                  <a:cubicBezTo>
                    <a:pt x="0" y="2050"/>
                    <a:pt x="498" y="2132"/>
                    <a:pt x="996" y="2132"/>
                  </a:cubicBezTo>
                  <a:lnTo>
                    <a:pt x="717" y="1853"/>
                  </a:lnTo>
                  <a:lnTo>
                    <a:pt x="952" y="1285"/>
                  </a:lnTo>
                  <a:lnTo>
                    <a:pt x="950" y="1285"/>
                  </a:lnTo>
                  <a:lnTo>
                    <a:pt x="858" y="1181"/>
                  </a:lnTo>
                  <a:cubicBezTo>
                    <a:pt x="903" y="1196"/>
                    <a:pt x="949" y="1206"/>
                    <a:pt x="996" y="1206"/>
                  </a:cubicBezTo>
                  <a:cubicBezTo>
                    <a:pt x="1044" y="1206"/>
                    <a:pt x="1090" y="1196"/>
                    <a:pt x="1134" y="1181"/>
                  </a:cubicBezTo>
                  <a:lnTo>
                    <a:pt x="1043" y="1285"/>
                  </a:lnTo>
                  <a:lnTo>
                    <a:pt x="1040" y="1285"/>
                  </a:lnTo>
                  <a:lnTo>
                    <a:pt x="1262" y="1822"/>
                  </a:lnTo>
                  <a:lnTo>
                    <a:pt x="1262" y="1866"/>
                  </a:lnTo>
                  <a:lnTo>
                    <a:pt x="996" y="2132"/>
                  </a:lnTo>
                  <a:cubicBezTo>
                    <a:pt x="1171" y="2132"/>
                    <a:pt x="1346" y="2122"/>
                    <a:pt x="1500" y="2102"/>
                  </a:cubicBezTo>
                  <a:lnTo>
                    <a:pt x="2164" y="2102"/>
                  </a:lnTo>
                  <a:lnTo>
                    <a:pt x="2164" y="1586"/>
                  </a:lnTo>
                  <a:lnTo>
                    <a:pt x="2164" y="1458"/>
                  </a:lnTo>
                  <a:lnTo>
                    <a:pt x="1792" y="1458"/>
                  </a:lnTo>
                  <a:close/>
                  <a:moveTo>
                    <a:pt x="2081" y="2019"/>
                  </a:moveTo>
                  <a:lnTo>
                    <a:pt x="1345" y="2019"/>
                  </a:lnTo>
                  <a:lnTo>
                    <a:pt x="1345" y="1612"/>
                  </a:lnTo>
                  <a:lnTo>
                    <a:pt x="1713" y="1851"/>
                  </a:lnTo>
                  <a:lnTo>
                    <a:pt x="2080" y="1612"/>
                  </a:lnTo>
                  <a:lnTo>
                    <a:pt x="2080" y="2019"/>
                  </a:lnTo>
                  <a:lnTo>
                    <a:pt x="2081" y="2019"/>
                  </a:lnTo>
                  <a:close/>
                  <a:moveTo>
                    <a:pt x="1713" y="1780"/>
                  </a:moveTo>
                  <a:lnTo>
                    <a:pt x="1346" y="1541"/>
                  </a:lnTo>
                  <a:lnTo>
                    <a:pt x="2081" y="1541"/>
                  </a:lnTo>
                  <a:lnTo>
                    <a:pt x="1713" y="17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0" name="文本框 49"/>
          <p:cNvSpPr txBox="1"/>
          <p:nvPr/>
        </p:nvSpPr>
        <p:spPr>
          <a:xfrm>
            <a:off x="676013" y="3529975"/>
            <a:ext cx="232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插入一个标题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9073664" y="4754740"/>
            <a:ext cx="205566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8027570" y="4268740"/>
            <a:ext cx="972000" cy="972000"/>
            <a:chOff x="9531622" y="-1495830"/>
            <a:chExt cx="972000" cy="972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9531622" y="-1495830"/>
              <a:ext cx="972000" cy="972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cloud-computing_193474"/>
            <p:cNvSpPr>
              <a:spLocks noChangeAspect="1"/>
            </p:cNvSpPr>
            <p:nvPr/>
          </p:nvSpPr>
          <p:spPr bwMode="auto">
            <a:xfrm>
              <a:off x="9712780" y="-1172712"/>
              <a:ext cx="609685" cy="325765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  <a:gd name="T72" fmla="*/ 325000 h 606722"/>
                <a:gd name="T73" fmla="*/ 325000 h 606722"/>
                <a:gd name="T74" fmla="*/ 325000 h 606722"/>
                <a:gd name="T75" fmla="*/ 325000 h 606722"/>
                <a:gd name="T76" fmla="*/ 325000 h 606722"/>
                <a:gd name="T77" fmla="*/ 325000 h 606722"/>
                <a:gd name="T78" fmla="*/ 325000 h 606722"/>
                <a:gd name="T79" fmla="*/ 325000 h 606722"/>
                <a:gd name="T80" fmla="*/ 325000 h 606722"/>
                <a:gd name="T81" fmla="*/ 325000 h 606722"/>
                <a:gd name="T82" fmla="*/ 325000 h 606722"/>
                <a:gd name="T83" fmla="*/ 325000 h 606722"/>
                <a:gd name="T84" fmla="*/ 325000 h 606722"/>
                <a:gd name="T85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27" h="3654">
                  <a:moveTo>
                    <a:pt x="5790" y="1571"/>
                  </a:moveTo>
                  <a:cubicBezTo>
                    <a:pt x="5718" y="1571"/>
                    <a:pt x="5655" y="1520"/>
                    <a:pt x="5641" y="1450"/>
                  </a:cubicBezTo>
                  <a:cubicBezTo>
                    <a:pt x="5466" y="610"/>
                    <a:pt x="4715" y="0"/>
                    <a:pt x="3856" y="0"/>
                  </a:cubicBezTo>
                  <a:cubicBezTo>
                    <a:pt x="3263" y="0"/>
                    <a:pt x="2705" y="290"/>
                    <a:pt x="2364" y="776"/>
                  </a:cubicBezTo>
                  <a:cubicBezTo>
                    <a:pt x="2325" y="830"/>
                    <a:pt x="2256" y="854"/>
                    <a:pt x="2193" y="834"/>
                  </a:cubicBezTo>
                  <a:cubicBezTo>
                    <a:pt x="2092" y="802"/>
                    <a:pt x="1987" y="786"/>
                    <a:pt x="1880" y="786"/>
                  </a:cubicBezTo>
                  <a:cubicBezTo>
                    <a:pt x="1430" y="786"/>
                    <a:pt x="1033" y="1073"/>
                    <a:pt x="894" y="1501"/>
                  </a:cubicBezTo>
                  <a:cubicBezTo>
                    <a:pt x="877" y="1551"/>
                    <a:pt x="836" y="1589"/>
                    <a:pt x="785" y="1602"/>
                  </a:cubicBezTo>
                  <a:cubicBezTo>
                    <a:pt x="323" y="1718"/>
                    <a:pt x="0" y="2133"/>
                    <a:pt x="0" y="2613"/>
                  </a:cubicBezTo>
                  <a:cubicBezTo>
                    <a:pt x="0" y="3187"/>
                    <a:pt x="466" y="3654"/>
                    <a:pt x="1038" y="3654"/>
                  </a:cubicBezTo>
                  <a:lnTo>
                    <a:pt x="5789" y="3654"/>
                  </a:lnTo>
                  <a:cubicBezTo>
                    <a:pt x="6361" y="3654"/>
                    <a:pt x="6827" y="3187"/>
                    <a:pt x="6827" y="2613"/>
                  </a:cubicBezTo>
                  <a:cubicBezTo>
                    <a:pt x="6827" y="2039"/>
                    <a:pt x="6362" y="1572"/>
                    <a:pt x="5790" y="1571"/>
                  </a:cubicBezTo>
                  <a:close/>
                  <a:moveTo>
                    <a:pt x="3097" y="2074"/>
                  </a:moveTo>
                  <a:cubicBezTo>
                    <a:pt x="3067" y="2104"/>
                    <a:pt x="3028" y="2119"/>
                    <a:pt x="2989" y="2119"/>
                  </a:cubicBezTo>
                  <a:cubicBezTo>
                    <a:pt x="2950" y="2119"/>
                    <a:pt x="2911" y="2104"/>
                    <a:pt x="2881" y="2074"/>
                  </a:cubicBezTo>
                  <a:lnTo>
                    <a:pt x="2742" y="1935"/>
                  </a:lnTo>
                  <a:lnTo>
                    <a:pt x="2742" y="2962"/>
                  </a:lnTo>
                  <a:cubicBezTo>
                    <a:pt x="2742" y="3047"/>
                    <a:pt x="2674" y="3115"/>
                    <a:pt x="2589" y="3115"/>
                  </a:cubicBezTo>
                  <a:cubicBezTo>
                    <a:pt x="2505" y="3115"/>
                    <a:pt x="2437" y="3047"/>
                    <a:pt x="2437" y="2962"/>
                  </a:cubicBezTo>
                  <a:lnTo>
                    <a:pt x="2437" y="1958"/>
                  </a:lnTo>
                  <a:lnTo>
                    <a:pt x="2321" y="2074"/>
                  </a:lnTo>
                  <a:cubicBezTo>
                    <a:pt x="2261" y="2134"/>
                    <a:pt x="2164" y="2134"/>
                    <a:pt x="2105" y="2074"/>
                  </a:cubicBezTo>
                  <a:cubicBezTo>
                    <a:pt x="2045" y="2015"/>
                    <a:pt x="2045" y="1918"/>
                    <a:pt x="2105" y="1859"/>
                  </a:cubicBezTo>
                  <a:lnTo>
                    <a:pt x="2493" y="1470"/>
                  </a:lnTo>
                  <a:cubicBezTo>
                    <a:pt x="2553" y="1411"/>
                    <a:pt x="2649" y="1411"/>
                    <a:pt x="2709" y="1470"/>
                  </a:cubicBezTo>
                  <a:lnTo>
                    <a:pt x="3097" y="1859"/>
                  </a:lnTo>
                  <a:cubicBezTo>
                    <a:pt x="3157" y="1918"/>
                    <a:pt x="3157" y="2015"/>
                    <a:pt x="3097" y="2074"/>
                  </a:cubicBezTo>
                  <a:close/>
                  <a:moveTo>
                    <a:pt x="4928" y="2684"/>
                  </a:moveTo>
                  <a:lnTo>
                    <a:pt x="4540" y="3072"/>
                  </a:lnTo>
                  <a:cubicBezTo>
                    <a:pt x="4510" y="3102"/>
                    <a:pt x="4471" y="3117"/>
                    <a:pt x="4432" y="3117"/>
                  </a:cubicBezTo>
                  <a:cubicBezTo>
                    <a:pt x="4393" y="3117"/>
                    <a:pt x="4354" y="3102"/>
                    <a:pt x="4324" y="3072"/>
                  </a:cubicBezTo>
                  <a:lnTo>
                    <a:pt x="3936" y="2684"/>
                  </a:lnTo>
                  <a:cubicBezTo>
                    <a:pt x="3877" y="2624"/>
                    <a:pt x="3877" y="2528"/>
                    <a:pt x="3936" y="2468"/>
                  </a:cubicBezTo>
                  <a:cubicBezTo>
                    <a:pt x="3996" y="2408"/>
                    <a:pt x="4092" y="2408"/>
                    <a:pt x="4152" y="2468"/>
                  </a:cubicBezTo>
                  <a:lnTo>
                    <a:pt x="4268" y="2584"/>
                  </a:lnTo>
                  <a:lnTo>
                    <a:pt x="4268" y="1579"/>
                  </a:lnTo>
                  <a:cubicBezTo>
                    <a:pt x="4268" y="1495"/>
                    <a:pt x="4336" y="1426"/>
                    <a:pt x="4421" y="1426"/>
                  </a:cubicBezTo>
                  <a:cubicBezTo>
                    <a:pt x="4505" y="1426"/>
                    <a:pt x="4573" y="1495"/>
                    <a:pt x="4573" y="1579"/>
                  </a:cubicBezTo>
                  <a:lnTo>
                    <a:pt x="4573" y="2607"/>
                  </a:lnTo>
                  <a:lnTo>
                    <a:pt x="4712" y="2468"/>
                  </a:lnTo>
                  <a:cubicBezTo>
                    <a:pt x="4772" y="2408"/>
                    <a:pt x="4869" y="2408"/>
                    <a:pt x="4928" y="2468"/>
                  </a:cubicBezTo>
                  <a:cubicBezTo>
                    <a:pt x="4988" y="2528"/>
                    <a:pt x="4988" y="2624"/>
                    <a:pt x="4928" y="26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2" name="文本框 51"/>
          <p:cNvSpPr txBox="1"/>
          <p:nvPr/>
        </p:nvSpPr>
        <p:spPr>
          <a:xfrm>
            <a:off x="8959739" y="4248981"/>
            <a:ext cx="2330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插入一个标题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944106" y="4826169"/>
            <a:ext cx="2574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插入详细内容，对于研究意义的详细阐述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9073664" y="2801249"/>
            <a:ext cx="205566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8027570" y="2315249"/>
            <a:ext cx="972000" cy="972000"/>
            <a:chOff x="9481928" y="-3041671"/>
            <a:chExt cx="972000" cy="972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9481928" y="-3041671"/>
              <a:ext cx="972000" cy="972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cycling-can_85750"/>
            <p:cNvSpPr>
              <a:spLocks noChangeAspect="1"/>
            </p:cNvSpPr>
            <p:nvPr/>
          </p:nvSpPr>
          <p:spPr bwMode="auto">
            <a:xfrm>
              <a:off x="9677511" y="-2860513"/>
              <a:ext cx="580834" cy="609685"/>
            </a:xfrm>
            <a:custGeom>
              <a:avLst/>
              <a:gdLst>
                <a:gd name="connsiteX0" fmla="*/ 441852 w 578213"/>
                <a:gd name="connsiteY0" fmla="*/ 247686 h 606933"/>
                <a:gd name="connsiteX1" fmla="*/ 423078 w 578213"/>
                <a:gd name="connsiteY1" fmla="*/ 274870 h 606933"/>
                <a:gd name="connsiteX2" fmla="*/ 334608 w 578213"/>
                <a:gd name="connsiteY2" fmla="*/ 403524 h 606933"/>
                <a:gd name="connsiteX3" fmla="*/ 329915 w 578213"/>
                <a:gd name="connsiteY3" fmla="*/ 404930 h 606933"/>
                <a:gd name="connsiteX4" fmla="*/ 317477 w 578213"/>
                <a:gd name="connsiteY4" fmla="*/ 414069 h 606933"/>
                <a:gd name="connsiteX5" fmla="*/ 323579 w 578213"/>
                <a:gd name="connsiteY5" fmla="*/ 446643 h 606933"/>
                <a:gd name="connsiteX6" fmla="*/ 351739 w 578213"/>
                <a:gd name="connsiteY6" fmla="*/ 466093 h 606933"/>
                <a:gd name="connsiteX7" fmla="*/ 365115 w 578213"/>
                <a:gd name="connsiteY7" fmla="*/ 470077 h 606933"/>
                <a:gd name="connsiteX8" fmla="*/ 384358 w 578213"/>
                <a:gd name="connsiteY8" fmla="*/ 460000 h 606933"/>
                <a:gd name="connsiteX9" fmla="*/ 385531 w 578213"/>
                <a:gd name="connsiteY9" fmla="*/ 435394 h 606933"/>
                <a:gd name="connsiteX10" fmla="*/ 469073 w 578213"/>
                <a:gd name="connsiteY10" fmla="*/ 266434 h 606933"/>
                <a:gd name="connsiteX11" fmla="*/ 441852 w 578213"/>
                <a:gd name="connsiteY11" fmla="*/ 247686 h 606933"/>
                <a:gd name="connsiteX12" fmla="*/ 167759 w 578213"/>
                <a:gd name="connsiteY12" fmla="*/ 239279 h 606933"/>
                <a:gd name="connsiteX13" fmla="*/ 149924 w 578213"/>
                <a:gd name="connsiteY13" fmla="*/ 240422 h 606933"/>
                <a:gd name="connsiteX14" fmla="*/ 119182 w 578213"/>
                <a:gd name="connsiteY14" fmla="*/ 255888 h 606933"/>
                <a:gd name="connsiteX15" fmla="*/ 108622 w 578213"/>
                <a:gd name="connsiteY15" fmla="*/ 287290 h 606933"/>
                <a:gd name="connsiteX16" fmla="*/ 129273 w 578213"/>
                <a:gd name="connsiteY16" fmla="*/ 300179 h 606933"/>
                <a:gd name="connsiteX17" fmla="*/ 145934 w 578213"/>
                <a:gd name="connsiteY17" fmla="*/ 377043 h 606933"/>
                <a:gd name="connsiteX18" fmla="*/ 236751 w 578213"/>
                <a:gd name="connsiteY18" fmla="*/ 455782 h 606933"/>
                <a:gd name="connsiteX19" fmla="*/ 244261 w 578213"/>
                <a:gd name="connsiteY19" fmla="*/ 456954 h 606933"/>
                <a:gd name="connsiteX20" fmla="*/ 266554 w 578213"/>
                <a:gd name="connsiteY20" fmla="*/ 441019 h 606933"/>
                <a:gd name="connsiteX21" fmla="*/ 251770 w 578213"/>
                <a:gd name="connsiteY21" fmla="*/ 411257 h 606933"/>
                <a:gd name="connsiteX22" fmla="*/ 187705 w 578213"/>
                <a:gd name="connsiteY22" fmla="*/ 356187 h 606933"/>
                <a:gd name="connsiteX23" fmla="*/ 181839 w 578213"/>
                <a:gd name="connsiteY23" fmla="*/ 271824 h 606933"/>
                <a:gd name="connsiteX24" fmla="*/ 182543 w 578213"/>
                <a:gd name="connsiteY24" fmla="*/ 268777 h 606933"/>
                <a:gd name="connsiteX25" fmla="*/ 181369 w 578213"/>
                <a:gd name="connsiteY25" fmla="*/ 250967 h 606933"/>
                <a:gd name="connsiteX26" fmla="*/ 167759 w 578213"/>
                <a:gd name="connsiteY26" fmla="*/ 239279 h 606933"/>
                <a:gd name="connsiteX27" fmla="*/ 299877 w 578213"/>
                <a:gd name="connsiteY27" fmla="*/ 122313 h 606933"/>
                <a:gd name="connsiteX28" fmla="*/ 188409 w 578213"/>
                <a:gd name="connsiteY28" fmla="*/ 168244 h 606933"/>
                <a:gd name="connsiteX29" fmla="*/ 188644 w 578213"/>
                <a:gd name="connsiteY29" fmla="*/ 201521 h 606933"/>
                <a:gd name="connsiteX30" fmla="*/ 221732 w 578213"/>
                <a:gd name="connsiteY30" fmla="*/ 201521 h 606933"/>
                <a:gd name="connsiteX31" fmla="*/ 299877 w 578213"/>
                <a:gd name="connsiteY31" fmla="*/ 169182 h 606933"/>
                <a:gd name="connsiteX32" fmla="*/ 377787 w 578213"/>
                <a:gd name="connsiteY32" fmla="*/ 201521 h 606933"/>
                <a:gd name="connsiteX33" fmla="*/ 379430 w 578213"/>
                <a:gd name="connsiteY33" fmla="*/ 202927 h 606933"/>
                <a:gd name="connsiteX34" fmla="*/ 397499 w 578213"/>
                <a:gd name="connsiteY34" fmla="*/ 211598 h 606933"/>
                <a:gd name="connsiteX35" fmla="*/ 420966 w 578213"/>
                <a:gd name="connsiteY35" fmla="*/ 188163 h 606933"/>
                <a:gd name="connsiteX36" fmla="*/ 420966 w 578213"/>
                <a:gd name="connsiteY36" fmla="*/ 153949 h 606933"/>
                <a:gd name="connsiteX37" fmla="*/ 397499 w 578213"/>
                <a:gd name="connsiteY37" fmla="*/ 130515 h 606933"/>
                <a:gd name="connsiteX38" fmla="*/ 377083 w 578213"/>
                <a:gd name="connsiteY38" fmla="*/ 142467 h 606933"/>
                <a:gd name="connsiteX39" fmla="*/ 299877 w 578213"/>
                <a:gd name="connsiteY39" fmla="*/ 122313 h 606933"/>
                <a:gd name="connsiteX40" fmla="*/ 23466 w 578213"/>
                <a:gd name="connsiteY40" fmla="*/ 0 h 606933"/>
                <a:gd name="connsiteX41" fmla="*/ 554747 w 578213"/>
                <a:gd name="connsiteY41" fmla="*/ 0 h 606933"/>
                <a:gd name="connsiteX42" fmla="*/ 578213 w 578213"/>
                <a:gd name="connsiteY42" fmla="*/ 23428 h 606933"/>
                <a:gd name="connsiteX43" fmla="*/ 554747 w 578213"/>
                <a:gd name="connsiteY43" fmla="*/ 46855 h 606933"/>
                <a:gd name="connsiteX44" fmla="*/ 553573 w 578213"/>
                <a:gd name="connsiteY44" fmla="*/ 46855 h 606933"/>
                <a:gd name="connsiteX45" fmla="*/ 530107 w 578213"/>
                <a:gd name="connsiteY45" fmla="*/ 46855 h 606933"/>
                <a:gd name="connsiteX46" fmla="*/ 530087 w 578213"/>
                <a:gd name="connsiteY46" fmla="*/ 46855 h 606933"/>
                <a:gd name="connsiteX47" fmla="*/ 485031 w 578213"/>
                <a:gd name="connsiteY47" fmla="*/ 553503 h 606933"/>
                <a:gd name="connsiteX48" fmla="*/ 426833 w 578213"/>
                <a:gd name="connsiteY48" fmla="*/ 606933 h 606933"/>
                <a:gd name="connsiteX49" fmla="*/ 289082 w 578213"/>
                <a:gd name="connsiteY49" fmla="*/ 606933 h 606933"/>
                <a:gd name="connsiteX50" fmla="*/ 151332 w 578213"/>
                <a:gd name="connsiteY50" fmla="*/ 606933 h 606933"/>
                <a:gd name="connsiteX51" fmla="*/ 93134 w 578213"/>
                <a:gd name="connsiteY51" fmla="*/ 553503 h 606933"/>
                <a:gd name="connsiteX52" fmla="*/ 47843 w 578213"/>
                <a:gd name="connsiteY52" fmla="*/ 46855 h 606933"/>
                <a:gd name="connsiteX53" fmla="*/ 24405 w 578213"/>
                <a:gd name="connsiteY53" fmla="*/ 46855 h 606933"/>
                <a:gd name="connsiteX54" fmla="*/ 23466 w 578213"/>
                <a:gd name="connsiteY54" fmla="*/ 46855 h 606933"/>
                <a:gd name="connsiteX55" fmla="*/ 0 w 578213"/>
                <a:gd name="connsiteY55" fmla="*/ 23428 h 606933"/>
                <a:gd name="connsiteX56" fmla="*/ 23466 w 578213"/>
                <a:gd name="connsiteY56" fmla="*/ 0 h 60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78213" h="606933">
                  <a:moveTo>
                    <a:pt x="441852" y="247686"/>
                  </a:moveTo>
                  <a:cubicBezTo>
                    <a:pt x="428945" y="250030"/>
                    <a:pt x="420731" y="262216"/>
                    <a:pt x="423078" y="274870"/>
                  </a:cubicBezTo>
                  <a:cubicBezTo>
                    <a:pt x="434108" y="334627"/>
                    <a:pt x="394683" y="392276"/>
                    <a:pt x="334608" y="403524"/>
                  </a:cubicBezTo>
                  <a:cubicBezTo>
                    <a:pt x="332965" y="403758"/>
                    <a:pt x="331323" y="404461"/>
                    <a:pt x="329915" y="404930"/>
                  </a:cubicBezTo>
                  <a:cubicBezTo>
                    <a:pt x="324987" y="406570"/>
                    <a:pt x="320528" y="409617"/>
                    <a:pt x="317477" y="414069"/>
                  </a:cubicBezTo>
                  <a:cubicBezTo>
                    <a:pt x="310203" y="424849"/>
                    <a:pt x="312784" y="439378"/>
                    <a:pt x="323579" y="446643"/>
                  </a:cubicBezTo>
                  <a:lnTo>
                    <a:pt x="351739" y="466093"/>
                  </a:lnTo>
                  <a:cubicBezTo>
                    <a:pt x="355728" y="468905"/>
                    <a:pt x="360422" y="470077"/>
                    <a:pt x="365115" y="470077"/>
                  </a:cubicBezTo>
                  <a:cubicBezTo>
                    <a:pt x="372390" y="470077"/>
                    <a:pt x="379899" y="466562"/>
                    <a:pt x="384358" y="460000"/>
                  </a:cubicBezTo>
                  <a:cubicBezTo>
                    <a:pt x="389521" y="452267"/>
                    <a:pt x="389755" y="442893"/>
                    <a:pt x="385531" y="435394"/>
                  </a:cubicBezTo>
                  <a:cubicBezTo>
                    <a:pt x="446310" y="404461"/>
                    <a:pt x="482215" y="336502"/>
                    <a:pt x="469073" y="266434"/>
                  </a:cubicBezTo>
                  <a:cubicBezTo>
                    <a:pt x="466726" y="253545"/>
                    <a:pt x="454524" y="245109"/>
                    <a:pt x="441852" y="247686"/>
                  </a:cubicBezTo>
                  <a:close/>
                  <a:moveTo>
                    <a:pt x="167759" y="239279"/>
                  </a:moveTo>
                  <a:cubicBezTo>
                    <a:pt x="162068" y="237375"/>
                    <a:pt x="155674" y="237610"/>
                    <a:pt x="149924" y="240422"/>
                  </a:cubicBezTo>
                  <a:lnTo>
                    <a:pt x="119182" y="255888"/>
                  </a:lnTo>
                  <a:cubicBezTo>
                    <a:pt x="107683" y="261513"/>
                    <a:pt x="102990" y="275573"/>
                    <a:pt x="108622" y="287290"/>
                  </a:cubicBezTo>
                  <a:cubicBezTo>
                    <a:pt x="112846" y="295258"/>
                    <a:pt x="120825" y="299945"/>
                    <a:pt x="129273" y="300179"/>
                  </a:cubicBezTo>
                  <a:cubicBezTo>
                    <a:pt x="128100" y="326425"/>
                    <a:pt x="133732" y="352906"/>
                    <a:pt x="145934" y="377043"/>
                  </a:cubicBezTo>
                  <a:cubicBezTo>
                    <a:pt x="164708" y="414538"/>
                    <a:pt x="196858" y="442659"/>
                    <a:pt x="236751" y="455782"/>
                  </a:cubicBezTo>
                  <a:cubicBezTo>
                    <a:pt x="239333" y="456720"/>
                    <a:pt x="241679" y="456954"/>
                    <a:pt x="244261" y="456954"/>
                  </a:cubicBezTo>
                  <a:cubicBezTo>
                    <a:pt x="254117" y="456954"/>
                    <a:pt x="263269" y="450861"/>
                    <a:pt x="266554" y="441019"/>
                  </a:cubicBezTo>
                  <a:cubicBezTo>
                    <a:pt x="270544" y="428599"/>
                    <a:pt x="263973" y="415475"/>
                    <a:pt x="251770" y="411257"/>
                  </a:cubicBezTo>
                  <a:cubicBezTo>
                    <a:pt x="223610" y="402118"/>
                    <a:pt x="201082" y="382433"/>
                    <a:pt x="187705" y="356187"/>
                  </a:cubicBezTo>
                  <a:cubicBezTo>
                    <a:pt x="174564" y="329706"/>
                    <a:pt x="172452" y="299945"/>
                    <a:pt x="181839" y="271824"/>
                  </a:cubicBezTo>
                  <a:cubicBezTo>
                    <a:pt x="182073" y="270886"/>
                    <a:pt x="182308" y="269949"/>
                    <a:pt x="182543" y="268777"/>
                  </a:cubicBezTo>
                  <a:cubicBezTo>
                    <a:pt x="184420" y="263153"/>
                    <a:pt x="184185" y="256826"/>
                    <a:pt x="181369" y="250967"/>
                  </a:cubicBezTo>
                  <a:cubicBezTo>
                    <a:pt x="178436" y="245226"/>
                    <a:pt x="173450" y="241183"/>
                    <a:pt x="167759" y="239279"/>
                  </a:cubicBezTo>
                  <a:close/>
                  <a:moveTo>
                    <a:pt x="299877" y="122313"/>
                  </a:moveTo>
                  <a:cubicBezTo>
                    <a:pt x="257637" y="122313"/>
                    <a:pt x="218212" y="138717"/>
                    <a:pt x="188409" y="168244"/>
                  </a:cubicBezTo>
                  <a:cubicBezTo>
                    <a:pt x="179257" y="177384"/>
                    <a:pt x="179257" y="192382"/>
                    <a:pt x="188644" y="201521"/>
                  </a:cubicBezTo>
                  <a:cubicBezTo>
                    <a:pt x="197796" y="210660"/>
                    <a:pt x="212580" y="210660"/>
                    <a:pt x="221732" y="201521"/>
                  </a:cubicBezTo>
                  <a:cubicBezTo>
                    <a:pt x="242618" y="180664"/>
                    <a:pt x="270309" y="169182"/>
                    <a:pt x="299877" y="169182"/>
                  </a:cubicBezTo>
                  <a:cubicBezTo>
                    <a:pt x="329211" y="169182"/>
                    <a:pt x="356902" y="180664"/>
                    <a:pt x="377787" y="201521"/>
                  </a:cubicBezTo>
                  <a:cubicBezTo>
                    <a:pt x="378256" y="201990"/>
                    <a:pt x="378960" y="202458"/>
                    <a:pt x="379430" y="202927"/>
                  </a:cubicBezTo>
                  <a:cubicBezTo>
                    <a:pt x="383888" y="208082"/>
                    <a:pt x="390225" y="211598"/>
                    <a:pt x="397499" y="211598"/>
                  </a:cubicBezTo>
                  <a:cubicBezTo>
                    <a:pt x="410641" y="211598"/>
                    <a:pt x="420966" y="201052"/>
                    <a:pt x="420966" y="188163"/>
                  </a:cubicBezTo>
                  <a:lnTo>
                    <a:pt x="420966" y="153949"/>
                  </a:lnTo>
                  <a:cubicBezTo>
                    <a:pt x="420966" y="140826"/>
                    <a:pt x="410641" y="130515"/>
                    <a:pt x="397499" y="130515"/>
                  </a:cubicBezTo>
                  <a:cubicBezTo>
                    <a:pt x="388817" y="130515"/>
                    <a:pt x="381072" y="135436"/>
                    <a:pt x="377083" y="142467"/>
                  </a:cubicBezTo>
                  <a:cubicBezTo>
                    <a:pt x="353616" y="129343"/>
                    <a:pt x="327333" y="122313"/>
                    <a:pt x="299877" y="122313"/>
                  </a:cubicBezTo>
                  <a:close/>
                  <a:moveTo>
                    <a:pt x="23466" y="0"/>
                  </a:moveTo>
                  <a:lnTo>
                    <a:pt x="554747" y="0"/>
                  </a:lnTo>
                  <a:cubicBezTo>
                    <a:pt x="567653" y="0"/>
                    <a:pt x="578213" y="10542"/>
                    <a:pt x="578213" y="23428"/>
                  </a:cubicBezTo>
                  <a:cubicBezTo>
                    <a:pt x="578213" y="36313"/>
                    <a:pt x="567653" y="46855"/>
                    <a:pt x="554747" y="46855"/>
                  </a:cubicBezTo>
                  <a:lnTo>
                    <a:pt x="553573" y="46855"/>
                  </a:lnTo>
                  <a:lnTo>
                    <a:pt x="530107" y="46855"/>
                  </a:lnTo>
                  <a:lnTo>
                    <a:pt x="530087" y="46855"/>
                  </a:lnTo>
                  <a:lnTo>
                    <a:pt x="485031" y="553503"/>
                  </a:lnTo>
                  <a:cubicBezTo>
                    <a:pt x="482215" y="583733"/>
                    <a:pt x="457105" y="606933"/>
                    <a:pt x="426833" y="606933"/>
                  </a:cubicBezTo>
                  <a:lnTo>
                    <a:pt x="289082" y="606933"/>
                  </a:lnTo>
                  <a:lnTo>
                    <a:pt x="151332" y="606933"/>
                  </a:lnTo>
                  <a:cubicBezTo>
                    <a:pt x="121060" y="606933"/>
                    <a:pt x="95715" y="583733"/>
                    <a:pt x="93134" y="553503"/>
                  </a:cubicBezTo>
                  <a:lnTo>
                    <a:pt x="47843" y="46855"/>
                  </a:lnTo>
                  <a:lnTo>
                    <a:pt x="24405" y="46855"/>
                  </a:lnTo>
                  <a:lnTo>
                    <a:pt x="23466" y="46855"/>
                  </a:lnTo>
                  <a:cubicBezTo>
                    <a:pt x="10560" y="46855"/>
                    <a:pt x="0" y="36313"/>
                    <a:pt x="0" y="23428"/>
                  </a:cubicBezTo>
                  <a:cubicBezTo>
                    <a:pt x="0" y="10542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1" name="文本框 50"/>
          <p:cNvSpPr txBox="1"/>
          <p:nvPr/>
        </p:nvSpPr>
        <p:spPr>
          <a:xfrm>
            <a:off x="8959739" y="2295491"/>
            <a:ext cx="2330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插入一个标题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944106" y="2833391"/>
            <a:ext cx="2574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插入详细内容，对于研究意义的详细阐述</a:t>
            </a:r>
          </a:p>
        </p:txBody>
      </p:sp>
      <p:sp>
        <p:nvSpPr>
          <p:cNvPr id="62" name="矩形 61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四段文字</a:t>
            </a:r>
          </a:p>
        </p:txBody>
      </p:sp>
      <p:sp>
        <p:nvSpPr>
          <p:cNvPr id="63" name="矩形 62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708036" y="2084813"/>
            <a:ext cx="2574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插入详细内容，对于研究意义的详细阐述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08036" y="4006011"/>
            <a:ext cx="2574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插入详细内容，对于研究意义的详细阐述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54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660400" y="4974336"/>
            <a:ext cx="10812006" cy="1176528"/>
          </a:xfrm>
          <a:custGeom>
            <a:avLst/>
            <a:gdLst>
              <a:gd name="connsiteX0" fmla="*/ 5406003 w 10812006"/>
              <a:gd name="connsiteY0" fmla="*/ 0 h 1176528"/>
              <a:gd name="connsiteX1" fmla="*/ 10585096 w 10812006"/>
              <a:gd name="connsiteY1" fmla="*/ 1053878 h 1176528"/>
              <a:gd name="connsiteX2" fmla="*/ 10812006 w 10812006"/>
              <a:gd name="connsiteY2" fmla="*/ 1176528 h 1176528"/>
              <a:gd name="connsiteX3" fmla="*/ 0 w 10812006"/>
              <a:gd name="connsiteY3" fmla="*/ 1176528 h 1176528"/>
              <a:gd name="connsiteX4" fmla="*/ 226910 w 10812006"/>
              <a:gd name="connsiteY4" fmla="*/ 1053878 h 1176528"/>
              <a:gd name="connsiteX5" fmla="*/ 5406003 w 10812006"/>
              <a:gd name="connsiteY5" fmla="*/ 0 h 117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2006" h="1176528">
                <a:moveTo>
                  <a:pt x="5406003" y="0"/>
                </a:moveTo>
                <a:cubicBezTo>
                  <a:pt x="7428565" y="0"/>
                  <a:pt x="9259651" y="402739"/>
                  <a:pt x="10585096" y="1053878"/>
                </a:cubicBezTo>
                <a:lnTo>
                  <a:pt x="10812006" y="1176528"/>
                </a:lnTo>
                <a:lnTo>
                  <a:pt x="0" y="1176528"/>
                </a:lnTo>
                <a:lnTo>
                  <a:pt x="226910" y="1053878"/>
                </a:lnTo>
                <a:cubicBezTo>
                  <a:pt x="1552356" y="402739"/>
                  <a:pt x="3383442" y="0"/>
                  <a:pt x="5406003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42000">
                  <a:schemeClr val="accent1">
                    <a:lumMod val="45000"/>
                    <a:lumOff val="55000"/>
                  </a:schemeClr>
                </a:gs>
                <a:gs pos="88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1847850" y="4800600"/>
            <a:ext cx="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714500" y="5486400"/>
            <a:ext cx="266700" cy="2667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4658340" y="4294238"/>
            <a:ext cx="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4524990" y="4981882"/>
            <a:ext cx="266700" cy="2667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7468830" y="4294238"/>
            <a:ext cx="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335480" y="4980038"/>
            <a:ext cx="266700" cy="2667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10279319" y="4800600"/>
            <a:ext cx="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145969" y="5486400"/>
            <a:ext cx="266700" cy="2667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46833" y="2607890"/>
            <a:ext cx="265811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1917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年，著名教育家蔡元培出任北京大学校长，他“循思想自由原则，取兼容并包主义”。</a:t>
            </a:r>
            <a:endParaRPr lang="zh-CN" altLang="en-US" sz="20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46833" y="2110360"/>
            <a:ext cx="233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插入一个标题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3262393" y="2129354"/>
            <a:ext cx="265811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1917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年，著名教育家蔡元培出任北京大学校长，他“循思想自由原则，取兼容并包主义”。</a:t>
            </a:r>
            <a:endParaRPr lang="zh-CN" altLang="en-US" sz="2000" dirty="0"/>
          </a:p>
        </p:txBody>
      </p:sp>
      <p:sp>
        <p:nvSpPr>
          <p:cNvPr id="34" name="文本框 33"/>
          <p:cNvSpPr txBox="1"/>
          <p:nvPr/>
        </p:nvSpPr>
        <p:spPr>
          <a:xfrm>
            <a:off x="3262393" y="1674294"/>
            <a:ext cx="233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插入一个标题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077953" y="2129354"/>
            <a:ext cx="252702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1917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年，著名教育家蔡元培出任北京大学校长，他“循思想自由原则，取兼容并包主义”。</a:t>
            </a:r>
            <a:endParaRPr lang="zh-CN" altLang="en-US" sz="2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6077953" y="1674294"/>
            <a:ext cx="233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插入一个标题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8991873" y="2607890"/>
            <a:ext cx="252702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1917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年，著名教育家蔡元培出任北京大学校长，他“循思想自由原则，取兼容并包主义”。</a:t>
            </a:r>
            <a:endParaRPr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9024744" y="2110360"/>
            <a:ext cx="233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插入一个标题</a:t>
            </a:r>
          </a:p>
        </p:txBody>
      </p:sp>
      <p:sp>
        <p:nvSpPr>
          <p:cNvPr id="44" name="矩形 43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四段文字</a:t>
            </a:r>
          </a:p>
        </p:txBody>
      </p:sp>
      <p:sp>
        <p:nvSpPr>
          <p:cNvPr id="45" name="矩形 44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04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6350" y="55788"/>
            <a:ext cx="12192000" cy="6858000"/>
          </a:xfrm>
          <a:prstGeom prst="rect">
            <a:avLst/>
          </a:prstGeom>
          <a:blipFill dpi="0" rotWithShape="1">
            <a:blip r:embed="rId4">
              <a:alphaModFix amt="11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214255" y="1413164"/>
            <a:ext cx="0" cy="433300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5984632" y="1413164"/>
            <a:ext cx="0" cy="433300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8755008" y="1413164"/>
            <a:ext cx="0" cy="433300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75473" y="1650748"/>
            <a:ext cx="270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输入一个小标题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741808" y="2246515"/>
            <a:ext cx="2369655" cy="547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15077" y="2488081"/>
            <a:ext cx="2268000" cy="33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改革开放以来，北京大学进入了一个前所未有的大发展、大建设的新时期，并成为国家“</a:t>
            </a:r>
            <a:r>
              <a:rPr lang="en-US" altLang="zh-CN" sz="2000" dirty="0"/>
              <a:t>211</a:t>
            </a:r>
            <a:r>
              <a:rPr lang="zh-CN" altLang="en-US" sz="2000" dirty="0"/>
              <a:t>工程”重点建设的两所大学之一。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264351" y="1650748"/>
            <a:ext cx="270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输入一个小标题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3503954" y="2488080"/>
            <a:ext cx="2268000" cy="33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改革开放以来，北京大学进入了一个前所未有的大发展、大建设的新时期，并成为国家“</a:t>
            </a:r>
            <a:r>
              <a:rPr lang="en-US" altLang="zh-CN" sz="2000" dirty="0"/>
              <a:t>211</a:t>
            </a:r>
            <a:r>
              <a:rPr lang="zh-CN" altLang="en-US" sz="2000" dirty="0"/>
              <a:t>工程”重点建设的两所大学之一。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020464" y="1650748"/>
            <a:ext cx="270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输入一个小标题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245779" y="2488081"/>
            <a:ext cx="2268000" cy="33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改革开放以来，北京大学进入了一个前所未有的大发展、大建设的新时期，并成为国家“</a:t>
            </a:r>
            <a:r>
              <a:rPr lang="en-US" altLang="zh-CN" sz="2000" dirty="0"/>
              <a:t>211</a:t>
            </a:r>
            <a:r>
              <a:rPr lang="zh-CN" altLang="en-US" sz="2000" dirty="0"/>
              <a:t>工程”重点建设的两所大学之一。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763131" y="1650748"/>
            <a:ext cx="270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输入一个小标题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002734" y="2488080"/>
            <a:ext cx="2268000" cy="33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改革开放以来，北京大学进入了一个前所未有的大发展、大建设的新时期，并成为国家“</a:t>
            </a:r>
            <a:r>
              <a:rPr lang="en-US" altLang="zh-CN" sz="2000" dirty="0"/>
              <a:t>211</a:t>
            </a:r>
            <a:r>
              <a:rPr lang="zh-CN" altLang="en-US" sz="2000" dirty="0"/>
              <a:t>工程”重点建设的两所大学之一。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四段文字</a:t>
            </a:r>
          </a:p>
        </p:txBody>
      </p:sp>
      <p:sp>
        <p:nvSpPr>
          <p:cNvPr id="25" name="矩形 24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430686" y="2246515"/>
            <a:ext cx="2369655" cy="547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186799" y="2246515"/>
            <a:ext cx="2369655" cy="547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29466" y="2246515"/>
            <a:ext cx="2369655" cy="547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61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63732" y="1281937"/>
            <a:ext cx="2651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i="1" dirty="0"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64000"/>
                      </a:schemeClr>
                    </a:gs>
                  </a:gsLst>
                  <a:lin ang="16200000" scaled="1"/>
                  <a:tileRect/>
                </a:gradFill>
              </a:rPr>
              <a:t>NAME</a:t>
            </a:r>
            <a:endParaRPr lang="zh-CN" altLang="en-US" sz="6600" i="1" dirty="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64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1" y="2600325"/>
            <a:ext cx="11411495" cy="31575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4697" y="1271588"/>
            <a:ext cx="3725861" cy="47434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14862" y="1890712"/>
            <a:ext cx="414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</a:rPr>
              <a:t>在这里输入姓名：</a:t>
            </a:r>
            <a:r>
              <a:rPr lang="en-US" altLang="zh-CN" sz="2800" dirty="0">
                <a:solidFill>
                  <a:schemeClr val="accent1"/>
                </a:solidFill>
              </a:rPr>
              <a:t>XXX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49457" y="2747933"/>
            <a:ext cx="5945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1998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月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日，北京大学百年校庆之际，国家主席江泽民在庆祝北京大学建校一百周年大会上发表讲话，发出了“为了实现现代化，我国要有若干所具有世界先进水平的一流大学”的号召。在国家的支持下，北京大学适时启动“创建世界一流大学计划”，从此，北京大学的历史翻开了新的一页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75849" y="2167048"/>
            <a:ext cx="83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accent1"/>
                </a:solidFill>
              </a:rPr>
              <a:t>“</a:t>
            </a:r>
            <a:endParaRPr lang="zh-CN" altLang="en-US" sz="13800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99800" y="4723672"/>
            <a:ext cx="83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accent1"/>
                </a:solidFill>
              </a:rPr>
              <a:t>”</a:t>
            </a:r>
            <a:endParaRPr lang="zh-CN" altLang="en-US" sz="13800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人物介绍</a:t>
            </a:r>
          </a:p>
        </p:txBody>
      </p:sp>
      <p:sp>
        <p:nvSpPr>
          <p:cNvPr id="17" name="矩形 16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346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916132" y="1348089"/>
            <a:ext cx="2243281" cy="2256976"/>
            <a:chOff x="916132" y="1905319"/>
            <a:chExt cx="2243281" cy="2256976"/>
          </a:xfrm>
        </p:grpSpPr>
        <p:sp>
          <p:nvSpPr>
            <p:cNvPr id="28" name="椭圆 27"/>
            <p:cNvSpPr/>
            <p:nvPr/>
          </p:nvSpPr>
          <p:spPr>
            <a:xfrm>
              <a:off x="916132" y="1905319"/>
              <a:ext cx="2243281" cy="225697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>
                    <a:alpha val="50000"/>
                  </a:srgbClr>
                </a:gs>
              </a:gsLst>
              <a:lin ang="10800000" scaled="1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1026390" y="2022425"/>
              <a:ext cx="2022764" cy="202276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605645" y="1348089"/>
            <a:ext cx="2243281" cy="2256976"/>
            <a:chOff x="3605645" y="1905319"/>
            <a:chExt cx="2243281" cy="2256976"/>
          </a:xfrm>
        </p:grpSpPr>
        <p:sp>
          <p:nvSpPr>
            <p:cNvPr id="33" name="椭圆 32"/>
            <p:cNvSpPr/>
            <p:nvPr/>
          </p:nvSpPr>
          <p:spPr>
            <a:xfrm>
              <a:off x="3605645" y="1905319"/>
              <a:ext cx="2243281" cy="225697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>
                    <a:alpha val="50000"/>
                  </a:srgbClr>
                </a:gs>
              </a:gsLst>
              <a:lin ang="10800000" scaled="1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715903" y="2022425"/>
              <a:ext cx="2022764" cy="202276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95158" y="1348089"/>
            <a:ext cx="2243281" cy="2256976"/>
            <a:chOff x="6295158" y="1905319"/>
            <a:chExt cx="2243281" cy="2256976"/>
          </a:xfrm>
        </p:grpSpPr>
        <p:sp>
          <p:nvSpPr>
            <p:cNvPr id="35" name="椭圆 34"/>
            <p:cNvSpPr/>
            <p:nvPr/>
          </p:nvSpPr>
          <p:spPr>
            <a:xfrm>
              <a:off x="6295158" y="1905319"/>
              <a:ext cx="2243281" cy="225697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>
                    <a:alpha val="50000"/>
                  </a:srgbClr>
                </a:gs>
              </a:gsLst>
              <a:lin ang="10800000" scaled="1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6405416" y="2022425"/>
              <a:ext cx="2022764" cy="202276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984671" y="1348089"/>
            <a:ext cx="2243281" cy="2256976"/>
            <a:chOff x="8984671" y="1905319"/>
            <a:chExt cx="2243281" cy="2256976"/>
          </a:xfrm>
        </p:grpSpPr>
        <p:sp>
          <p:nvSpPr>
            <p:cNvPr id="46" name="椭圆 45"/>
            <p:cNvSpPr/>
            <p:nvPr/>
          </p:nvSpPr>
          <p:spPr>
            <a:xfrm>
              <a:off x="8984671" y="1905319"/>
              <a:ext cx="2243281" cy="225697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>
                    <a:alpha val="50000"/>
                  </a:srgbClr>
                </a:gs>
              </a:gsLst>
              <a:lin ang="10800000" scaled="1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094929" y="2022425"/>
              <a:ext cx="2022764" cy="2022764"/>
            </a:xfrm>
            <a:prstGeom prst="ellipse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70965" y="3722171"/>
            <a:ext cx="2123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姓名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659323" y="3722171"/>
            <a:ext cx="2123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姓名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347681" y="3722171"/>
            <a:ext cx="2123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姓名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9036039" y="3722171"/>
            <a:ext cx="2123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姓名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9279749" y="4224320"/>
            <a:ext cx="1624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91391" y="4224320"/>
            <a:ext cx="1624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903033" y="4224320"/>
            <a:ext cx="1624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214675" y="4224320"/>
            <a:ext cx="1624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32287" y="4308611"/>
            <a:ext cx="2254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这里可以是你的研究团队展示，也可以是并列图文排版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638148" y="4308611"/>
            <a:ext cx="2254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这里可以是你的研究团队展示，也可以是并列图文排版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6344009" y="4308611"/>
            <a:ext cx="2254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这里可以是你的研究团队展示，也可以是并列图文排版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063938" y="4308611"/>
            <a:ext cx="2254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这里可以是你的研究团队展示，也可以是并列图文排版</a:t>
            </a:r>
          </a:p>
        </p:txBody>
      </p:sp>
      <p:sp>
        <p:nvSpPr>
          <p:cNvPr id="29" name="矩形 28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人物介绍</a:t>
            </a:r>
          </a:p>
        </p:txBody>
      </p:sp>
      <p:sp>
        <p:nvSpPr>
          <p:cNvPr id="30" name="矩形 29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87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813" y="342899"/>
            <a:ext cx="5421118" cy="55768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所获奖项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11" y="804818"/>
            <a:ext cx="3986213" cy="39862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65" y="804818"/>
            <a:ext cx="3986213" cy="39862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11" y="3259843"/>
            <a:ext cx="3986213" cy="39862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65" y="3259843"/>
            <a:ext cx="3986213" cy="39862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4005" y="1834006"/>
            <a:ext cx="1444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</a:rPr>
              <a:t>最具喜剧天赋奖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95359" y="1834006"/>
            <a:ext cx="1444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</a:rPr>
              <a:t>最佳活跃气氛奖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14005" y="4325607"/>
            <a:ext cx="1444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</a:rPr>
              <a:t>最佳龙套奖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95359" y="4325607"/>
            <a:ext cx="1444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</a:rPr>
              <a:t>最佳第六人奖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21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1600200"/>
            <a:ext cx="10858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j-ea"/>
                <a:ea typeface="+mj-ea"/>
              </a:rPr>
              <a:t>这是一个说明页：</a:t>
            </a:r>
            <a:endParaRPr lang="en-US" altLang="zh-CN" sz="4000" dirty="0">
              <a:latin typeface="+mj-ea"/>
              <a:ea typeface="+mj-ea"/>
            </a:endParaRPr>
          </a:p>
          <a:p>
            <a:r>
              <a:rPr lang="zh-CN" altLang="en-US" sz="4000" dirty="0">
                <a:latin typeface="+mj-ea"/>
                <a:ea typeface="+mj-ea"/>
              </a:rPr>
              <a:t>如何在图形中插入图片：在图形上单击右键</a:t>
            </a:r>
            <a:r>
              <a:rPr lang="en-US" altLang="zh-CN" sz="4000" dirty="0">
                <a:latin typeface="+mj-ea"/>
                <a:ea typeface="+mj-ea"/>
              </a:rPr>
              <a:t>&gt;</a:t>
            </a:r>
            <a:r>
              <a:rPr lang="zh-CN" altLang="en-US" sz="4000" dirty="0">
                <a:latin typeface="+mj-ea"/>
                <a:ea typeface="+mj-ea"/>
              </a:rPr>
              <a:t>设置形状格式</a:t>
            </a:r>
            <a:r>
              <a:rPr lang="en-US" altLang="zh-CN" sz="4000" dirty="0">
                <a:latin typeface="+mj-ea"/>
                <a:ea typeface="+mj-ea"/>
              </a:rPr>
              <a:t>&gt;</a:t>
            </a:r>
            <a:r>
              <a:rPr lang="zh-CN" altLang="en-US" sz="4000" dirty="0">
                <a:latin typeface="+mj-ea"/>
                <a:ea typeface="+mj-ea"/>
              </a:rPr>
              <a:t>填充</a:t>
            </a:r>
            <a:r>
              <a:rPr lang="en-US" altLang="zh-CN" sz="4000" dirty="0">
                <a:latin typeface="+mj-ea"/>
                <a:ea typeface="+mj-ea"/>
              </a:rPr>
              <a:t>&gt;</a:t>
            </a:r>
            <a:r>
              <a:rPr lang="zh-CN" altLang="en-US" sz="4000" dirty="0">
                <a:latin typeface="+mj-ea"/>
                <a:ea typeface="+mj-ea"/>
              </a:rPr>
              <a:t>图片或纹理填充。想填充的图片最好使用剪裁功能事先裁为和形状一样大小。</a:t>
            </a:r>
            <a:endParaRPr lang="en-US" altLang="zh-CN" sz="4000" dirty="0">
              <a:latin typeface="+mj-ea"/>
              <a:ea typeface="+mj-ea"/>
            </a:endParaRPr>
          </a:p>
          <a:p>
            <a:r>
              <a:rPr lang="en-US" altLang="zh-CN" sz="4000" dirty="0">
                <a:latin typeface="+mj-ea"/>
                <a:ea typeface="+mj-ea"/>
              </a:rPr>
              <a:t>1-8P</a:t>
            </a:r>
            <a:r>
              <a:rPr lang="zh-CN" altLang="en-US" sz="4000" dirty="0">
                <a:latin typeface="+mj-ea"/>
                <a:ea typeface="+mj-ea"/>
              </a:rPr>
              <a:t>之后均采用了</a:t>
            </a:r>
            <a:r>
              <a:rPr lang="en-US" altLang="zh-CN" sz="4000" dirty="0">
                <a:latin typeface="+mj-ea"/>
                <a:ea typeface="+mj-ea"/>
              </a:rPr>
              <a:t>“</a:t>
            </a:r>
            <a:r>
              <a:rPr lang="zh-CN" altLang="en-US" sz="4000" dirty="0">
                <a:latin typeface="+mj-ea"/>
                <a:ea typeface="+mj-ea"/>
              </a:rPr>
              <a:t>标题和内容</a:t>
            </a:r>
            <a:r>
              <a:rPr lang="en-US" altLang="zh-CN" sz="4000" dirty="0">
                <a:latin typeface="+mj-ea"/>
                <a:ea typeface="+mj-ea"/>
              </a:rPr>
              <a:t>”</a:t>
            </a:r>
            <a:r>
              <a:rPr lang="zh-CN" altLang="en-US" sz="4000" dirty="0">
                <a:latin typeface="+mj-ea"/>
                <a:ea typeface="+mj-ea"/>
              </a:rPr>
              <a:t>版式。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695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E118849-38E1-4D39-9A25-DCFF3692963B}"/>
              </a:ext>
            </a:extLst>
          </p:cNvPr>
          <p:cNvCxnSpPr/>
          <p:nvPr/>
        </p:nvCxnSpPr>
        <p:spPr>
          <a:xfrm flipV="1">
            <a:off x="1664494" y="4337349"/>
            <a:ext cx="2400300" cy="9858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7D0D647-1EDA-4E5D-9E7B-12206983CA87}"/>
              </a:ext>
            </a:extLst>
          </p:cNvPr>
          <p:cNvCxnSpPr/>
          <p:nvPr/>
        </p:nvCxnSpPr>
        <p:spPr>
          <a:xfrm>
            <a:off x="4064794" y="4277270"/>
            <a:ext cx="2658665" cy="552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23F8E28-59AA-442C-BA41-9A21CC9CFD5F}"/>
              </a:ext>
            </a:extLst>
          </p:cNvPr>
          <p:cNvCxnSpPr/>
          <p:nvPr/>
        </p:nvCxnSpPr>
        <p:spPr>
          <a:xfrm flipV="1">
            <a:off x="6815139" y="3784351"/>
            <a:ext cx="2074067" cy="1015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C8010EF-7461-4960-A467-40200443D1D1}"/>
              </a:ext>
            </a:extLst>
          </p:cNvPr>
          <p:cNvCxnSpPr/>
          <p:nvPr/>
        </p:nvCxnSpPr>
        <p:spPr>
          <a:xfrm flipV="1">
            <a:off x="8889206" y="2405059"/>
            <a:ext cx="1768077" cy="13792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171576" y="2027446"/>
            <a:ext cx="9793128" cy="3788659"/>
            <a:chOff x="1171576" y="2027446"/>
            <a:chExt cx="9793128" cy="3788659"/>
          </a:xfr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73910CA-8609-46E7-8A69-8A2470B0D5E6}"/>
                </a:ext>
              </a:extLst>
            </p:cNvPr>
            <p:cNvSpPr/>
            <p:nvPr/>
          </p:nvSpPr>
          <p:spPr>
            <a:xfrm>
              <a:off x="1171576" y="4830268"/>
              <a:ext cx="985837" cy="9858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CE1F54A-9C6E-4218-A4C6-F8DEE78DBF8A}"/>
                </a:ext>
              </a:extLst>
            </p:cNvPr>
            <p:cNvSpPr/>
            <p:nvPr/>
          </p:nvSpPr>
          <p:spPr>
            <a:xfrm>
              <a:off x="3571876" y="3844431"/>
              <a:ext cx="985837" cy="9858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FCF3070E-7B86-4100-8B89-F84E1980B959}"/>
                </a:ext>
              </a:extLst>
            </p:cNvPr>
            <p:cNvSpPr/>
            <p:nvPr/>
          </p:nvSpPr>
          <p:spPr>
            <a:xfrm>
              <a:off x="6230541" y="4337349"/>
              <a:ext cx="985837" cy="9858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0C9F19A6-285D-4B10-9570-66F66CD5F946}"/>
                </a:ext>
              </a:extLst>
            </p:cNvPr>
            <p:cNvSpPr/>
            <p:nvPr/>
          </p:nvSpPr>
          <p:spPr>
            <a:xfrm>
              <a:off x="8326041" y="3291433"/>
              <a:ext cx="985837" cy="9858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203F4C3-3934-4FA3-BB15-16D5B34B63CE}"/>
                </a:ext>
              </a:extLst>
            </p:cNvPr>
            <p:cNvSpPr/>
            <p:nvPr/>
          </p:nvSpPr>
          <p:spPr>
            <a:xfrm>
              <a:off x="9978867" y="2027446"/>
              <a:ext cx="985837" cy="9858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6E4B6D46-80F5-45C9-A6DB-1E31B6BD1B69}"/>
              </a:ext>
            </a:extLst>
          </p:cNvPr>
          <p:cNvSpPr txBox="1"/>
          <p:nvPr/>
        </p:nvSpPr>
        <p:spPr>
          <a:xfrm>
            <a:off x="1193852" y="5095656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889B248-1366-435A-8022-013C060EF817}"/>
              </a:ext>
            </a:extLst>
          </p:cNvPr>
          <p:cNvSpPr txBox="1"/>
          <p:nvPr/>
        </p:nvSpPr>
        <p:spPr>
          <a:xfrm>
            <a:off x="3577846" y="4107624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9D0C76A-6DC0-4910-8DF2-8254933396E8}"/>
              </a:ext>
            </a:extLst>
          </p:cNvPr>
          <p:cNvSpPr txBox="1"/>
          <p:nvPr/>
        </p:nvSpPr>
        <p:spPr>
          <a:xfrm>
            <a:off x="6285094" y="4600543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6C6DCF3-F260-42F6-828C-AA7A4225CB21}"/>
              </a:ext>
            </a:extLst>
          </p:cNvPr>
          <p:cNvSpPr txBox="1"/>
          <p:nvPr/>
        </p:nvSpPr>
        <p:spPr>
          <a:xfrm>
            <a:off x="8348317" y="3571109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4ED9222-57EB-4559-966B-EF4B72A2E0FA}"/>
              </a:ext>
            </a:extLst>
          </p:cNvPr>
          <p:cNvSpPr txBox="1"/>
          <p:nvPr/>
        </p:nvSpPr>
        <p:spPr>
          <a:xfrm>
            <a:off x="10001143" y="2335698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E0EC9FC-5A69-4850-B97A-E12C97A1D45B}"/>
              </a:ext>
            </a:extLst>
          </p:cNvPr>
          <p:cNvSpPr/>
          <p:nvPr/>
        </p:nvSpPr>
        <p:spPr>
          <a:xfrm>
            <a:off x="582726" y="3880335"/>
            <a:ext cx="25369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rPr>
              <a:t>研究时间轴，时间自行修改哦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5D38265-2805-4798-AD6B-286BF63D0041}"/>
              </a:ext>
            </a:extLst>
          </p:cNvPr>
          <p:cNvSpPr/>
          <p:nvPr/>
        </p:nvSpPr>
        <p:spPr>
          <a:xfrm>
            <a:off x="2788876" y="5060821"/>
            <a:ext cx="2527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rPr>
              <a:t>研究时间轴，时间自行修改哦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6EFD8A3-8C9F-43B9-A7BD-E5297F320E1E}"/>
              </a:ext>
            </a:extLst>
          </p:cNvPr>
          <p:cNvSpPr/>
          <p:nvPr/>
        </p:nvSpPr>
        <p:spPr>
          <a:xfrm>
            <a:off x="5524539" y="3554019"/>
            <a:ext cx="2489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rPr>
              <a:t>研究时间轴，时间自行修改哦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A606919-E1A8-4083-A64F-ACF4B35C174C}"/>
              </a:ext>
            </a:extLst>
          </p:cNvPr>
          <p:cNvSpPr/>
          <p:nvPr/>
        </p:nvSpPr>
        <p:spPr>
          <a:xfrm>
            <a:off x="7633290" y="4534444"/>
            <a:ext cx="2619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rPr>
              <a:t>研究时间轴，时间自行修改哦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A97D787-86C3-4E8F-AEC0-2E1F8C0A9039}"/>
              </a:ext>
            </a:extLst>
          </p:cNvPr>
          <p:cNvSpPr/>
          <p:nvPr/>
        </p:nvSpPr>
        <p:spPr>
          <a:xfrm>
            <a:off x="9257539" y="1338174"/>
            <a:ext cx="2533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rPr>
              <a:t>研究时间轴，时间自行修改哦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3583E3C-4694-4E87-AFBC-398994C07113}"/>
              </a:ext>
            </a:extLst>
          </p:cNvPr>
          <p:cNvSpPr txBox="1"/>
          <p:nvPr/>
        </p:nvSpPr>
        <p:spPr>
          <a:xfrm>
            <a:off x="1302828" y="3453843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思源黑体 CN Bold" panose="020B0800000000000000" pitchFamily="34" charset="-122"/>
              </a:rPr>
              <a:t>Step 01</a:t>
            </a:r>
            <a:endParaRPr lang="zh-CN" altLang="en-US" sz="2000" b="1" dirty="0">
              <a:ea typeface="思源黑体 CN Bold" panose="020B0800000000000000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9D7D906-D19A-41F0-AB01-909D0962C5B6}"/>
              </a:ext>
            </a:extLst>
          </p:cNvPr>
          <p:cNvSpPr txBox="1"/>
          <p:nvPr/>
        </p:nvSpPr>
        <p:spPr>
          <a:xfrm>
            <a:off x="3503649" y="5788409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思源黑体 CN Bold" panose="020B0800000000000000" pitchFamily="34" charset="-122"/>
              </a:rPr>
              <a:t>Step 02</a:t>
            </a:r>
            <a:endParaRPr lang="zh-CN" altLang="en-US" sz="2000" b="1" dirty="0">
              <a:ea typeface="思源黑体 CN Bold" panose="020B0800000000000000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0EE782F-0022-43CF-AFE1-8007D6B4AE49}"/>
              </a:ext>
            </a:extLst>
          </p:cNvPr>
          <p:cNvSpPr txBox="1"/>
          <p:nvPr/>
        </p:nvSpPr>
        <p:spPr>
          <a:xfrm>
            <a:off x="6234026" y="3069352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思源黑体 CN Bold" panose="020B0800000000000000" pitchFamily="34" charset="-122"/>
              </a:rPr>
              <a:t>Step 03</a:t>
            </a:r>
            <a:endParaRPr lang="zh-CN" altLang="en-US" sz="2000" b="1" dirty="0">
              <a:ea typeface="思源黑体 CN Bold" panose="020B0800000000000000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A68246B-9662-4955-9A39-501742C7FD2B}"/>
              </a:ext>
            </a:extLst>
          </p:cNvPr>
          <p:cNvSpPr txBox="1"/>
          <p:nvPr/>
        </p:nvSpPr>
        <p:spPr>
          <a:xfrm>
            <a:off x="8269540" y="5271070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思源黑体 CN Bold" panose="020B0800000000000000" pitchFamily="34" charset="-122"/>
              </a:rPr>
              <a:t>Step 04</a:t>
            </a:r>
            <a:endParaRPr lang="zh-CN" altLang="en-US" sz="2000" b="1" dirty="0">
              <a:ea typeface="思源黑体 CN Bold" panose="020B0800000000000000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F2A3580-1290-410A-9050-0D437776AC65}"/>
              </a:ext>
            </a:extLst>
          </p:cNvPr>
          <p:cNvSpPr txBox="1"/>
          <p:nvPr/>
        </p:nvSpPr>
        <p:spPr>
          <a:xfrm>
            <a:off x="9942915" y="963885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思源黑体 CN Bold" panose="020B0800000000000000" pitchFamily="34" charset="-122"/>
              </a:rPr>
              <a:t>Step 05</a:t>
            </a:r>
            <a:endParaRPr lang="zh-CN" altLang="en-US" sz="2000" b="1" dirty="0"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时间序列</a:t>
            </a:r>
          </a:p>
        </p:txBody>
      </p:sp>
      <p:sp>
        <p:nvSpPr>
          <p:cNvPr id="30" name="矩形 29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 rot="3486665">
            <a:off x="1705724" y="4806256"/>
            <a:ext cx="1372404" cy="46448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3602721">
            <a:off x="3159175" y="4073178"/>
            <a:ext cx="4123687" cy="82545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3376684">
            <a:off x="7612936" y="4165402"/>
            <a:ext cx="744333" cy="22373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2304810" flipH="1">
            <a:off x="8111404" y="3020280"/>
            <a:ext cx="3446697" cy="53615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06119" y="1290843"/>
            <a:ext cx="7743486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</a:rPr>
              <a:t>北京大学创办于</a:t>
            </a:r>
            <a:r>
              <a:rPr lang="en-US" altLang="zh-CN" sz="2800" dirty="0">
                <a:solidFill>
                  <a:schemeClr val="accent1"/>
                </a:solidFill>
              </a:rPr>
              <a:t>1898</a:t>
            </a:r>
            <a:r>
              <a:rPr lang="zh-CN" altLang="en-US" sz="2800" dirty="0">
                <a:solidFill>
                  <a:schemeClr val="accent1"/>
                </a:solidFill>
              </a:rPr>
              <a:t>年，初名京师大学堂，是中国第一所国立综合性大学。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11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806970" y="156093"/>
            <a:ext cx="6551564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8800" i="1" dirty="0">
                <a:gradFill flip="none" rotWithShape="1">
                  <a:gsLst>
                    <a:gs pos="0">
                      <a:schemeClr val="accent1">
                        <a:alpha val="51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CONTENTS</a:t>
            </a:r>
            <a:endParaRPr lang="zh-CN" altLang="en-US" sz="8800" i="1" dirty="0">
              <a:gradFill flip="none" rotWithShape="1">
                <a:gsLst>
                  <a:gs pos="0">
                    <a:schemeClr val="accent1">
                      <a:alpha val="51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88591" y="791758"/>
            <a:ext cx="20605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i="1" spc="60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sz="4800" i="1" spc="600" dirty="0">
              <a:gradFill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88591" y="2210162"/>
            <a:ext cx="3525014" cy="825320"/>
            <a:chOff x="1788591" y="2210162"/>
            <a:chExt cx="3525014" cy="825320"/>
          </a:xfrm>
        </p:grpSpPr>
        <p:sp>
          <p:nvSpPr>
            <p:cNvPr id="36" name="文本框 35"/>
            <p:cNvSpPr txBox="1"/>
            <p:nvPr/>
          </p:nvSpPr>
          <p:spPr>
            <a:xfrm>
              <a:off x="3046045" y="2299657"/>
              <a:ext cx="2267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研究背景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788591" y="2210162"/>
              <a:ext cx="911218" cy="825320"/>
              <a:chOff x="5654320" y="944912"/>
              <a:chExt cx="911218" cy="825320"/>
            </a:xfrm>
          </p:grpSpPr>
          <p:sp>
            <p:nvSpPr>
              <p:cNvPr id="6" name="Freeform 4"/>
              <p:cNvSpPr/>
              <p:nvPr/>
            </p:nvSpPr>
            <p:spPr>
              <a:xfrm>
                <a:off x="5740325" y="1022809"/>
                <a:ext cx="739209" cy="669526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lt1"/>
                    </a:solidFill>
                    <a:latin typeface="+mj-lt"/>
                  </a:rPr>
                  <a:t>01</a:t>
                </a:r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  <p:sp>
            <p:nvSpPr>
              <p:cNvPr id="48" name="Freeform 4"/>
              <p:cNvSpPr/>
              <p:nvPr/>
            </p:nvSpPr>
            <p:spPr>
              <a:xfrm>
                <a:off x="5654320" y="944912"/>
                <a:ext cx="911218" cy="825320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568723" y="3720899"/>
            <a:ext cx="3869049" cy="825320"/>
            <a:chOff x="6568723" y="3720899"/>
            <a:chExt cx="3869049" cy="825320"/>
          </a:xfrm>
        </p:grpSpPr>
        <p:sp>
          <p:nvSpPr>
            <p:cNvPr id="39" name="文本框 38"/>
            <p:cNvSpPr txBox="1"/>
            <p:nvPr/>
          </p:nvSpPr>
          <p:spPr>
            <a:xfrm>
              <a:off x="7826177" y="3810394"/>
              <a:ext cx="2611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问题与讨论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568723" y="3720899"/>
              <a:ext cx="911218" cy="825320"/>
              <a:chOff x="5654320" y="3919032"/>
              <a:chExt cx="911218" cy="825320"/>
            </a:xfrm>
          </p:grpSpPr>
          <p:sp>
            <p:nvSpPr>
              <p:cNvPr id="59" name="Freeform 4"/>
              <p:cNvSpPr/>
              <p:nvPr/>
            </p:nvSpPr>
            <p:spPr>
              <a:xfrm>
                <a:off x="5740325" y="3996929"/>
                <a:ext cx="739209" cy="669526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lt1"/>
                    </a:solidFill>
                    <a:latin typeface="+mj-lt"/>
                  </a:rPr>
                  <a:t>04</a:t>
                </a:r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  <p:sp>
            <p:nvSpPr>
              <p:cNvPr id="60" name="Freeform 4"/>
              <p:cNvSpPr/>
              <p:nvPr/>
            </p:nvSpPr>
            <p:spPr>
              <a:xfrm>
                <a:off x="5654320" y="3919032"/>
                <a:ext cx="911218" cy="825320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788591" y="3720899"/>
            <a:ext cx="3869049" cy="825320"/>
            <a:chOff x="1788591" y="3720899"/>
            <a:chExt cx="3869049" cy="825320"/>
          </a:xfrm>
        </p:grpSpPr>
        <p:sp>
          <p:nvSpPr>
            <p:cNvPr id="38" name="文本框 37"/>
            <p:cNvSpPr txBox="1"/>
            <p:nvPr/>
          </p:nvSpPr>
          <p:spPr>
            <a:xfrm>
              <a:off x="3046045" y="3810394"/>
              <a:ext cx="2611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结论与分析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788591" y="3720899"/>
              <a:ext cx="911218" cy="825320"/>
              <a:chOff x="5654320" y="2927659"/>
              <a:chExt cx="911218" cy="825320"/>
            </a:xfrm>
          </p:grpSpPr>
          <p:sp>
            <p:nvSpPr>
              <p:cNvPr id="56" name="Freeform 4"/>
              <p:cNvSpPr/>
              <p:nvPr/>
            </p:nvSpPr>
            <p:spPr>
              <a:xfrm>
                <a:off x="5740325" y="3005556"/>
                <a:ext cx="739209" cy="669526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lt1"/>
                    </a:solidFill>
                    <a:latin typeface="+mj-lt"/>
                  </a:rPr>
                  <a:t>03</a:t>
                </a:r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  <p:sp>
            <p:nvSpPr>
              <p:cNvPr id="57" name="Freeform 4"/>
              <p:cNvSpPr/>
              <p:nvPr/>
            </p:nvSpPr>
            <p:spPr>
              <a:xfrm>
                <a:off x="5654320" y="2927659"/>
                <a:ext cx="911218" cy="825320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568723" y="2210162"/>
            <a:ext cx="3525014" cy="825320"/>
            <a:chOff x="6568723" y="2210162"/>
            <a:chExt cx="3525014" cy="825320"/>
          </a:xfrm>
        </p:grpSpPr>
        <p:sp>
          <p:nvSpPr>
            <p:cNvPr id="37" name="文本框 36"/>
            <p:cNvSpPr txBox="1"/>
            <p:nvPr/>
          </p:nvSpPr>
          <p:spPr>
            <a:xfrm>
              <a:off x="7826177" y="2299657"/>
              <a:ext cx="2267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项目进展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68723" y="2210162"/>
              <a:ext cx="911218" cy="825320"/>
              <a:chOff x="5654320" y="1936285"/>
              <a:chExt cx="911218" cy="825320"/>
            </a:xfrm>
          </p:grpSpPr>
          <p:sp>
            <p:nvSpPr>
              <p:cNvPr id="53" name="Freeform 4"/>
              <p:cNvSpPr/>
              <p:nvPr/>
            </p:nvSpPr>
            <p:spPr>
              <a:xfrm>
                <a:off x="5740325" y="2014182"/>
                <a:ext cx="739209" cy="669526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lt1"/>
                    </a:solidFill>
                    <a:latin typeface="+mj-lt"/>
                  </a:rPr>
                  <a:t>02</a:t>
                </a:r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  <p:sp>
            <p:nvSpPr>
              <p:cNvPr id="54" name="Freeform 4"/>
              <p:cNvSpPr/>
              <p:nvPr/>
            </p:nvSpPr>
            <p:spPr>
              <a:xfrm>
                <a:off x="5654320" y="1936285"/>
                <a:ext cx="911218" cy="825320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788591" y="5231635"/>
            <a:ext cx="3400209" cy="825320"/>
            <a:chOff x="1788591" y="5231635"/>
            <a:chExt cx="3400209" cy="825320"/>
          </a:xfrm>
        </p:grpSpPr>
        <p:sp>
          <p:nvSpPr>
            <p:cNvPr id="40" name="文本框 39"/>
            <p:cNvSpPr txBox="1"/>
            <p:nvPr/>
          </p:nvSpPr>
          <p:spPr>
            <a:xfrm>
              <a:off x="3046045" y="5321130"/>
              <a:ext cx="2142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后期愿景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788591" y="5231635"/>
              <a:ext cx="911218" cy="825320"/>
              <a:chOff x="5654320" y="4910406"/>
              <a:chExt cx="911218" cy="825320"/>
            </a:xfrm>
          </p:grpSpPr>
          <p:sp>
            <p:nvSpPr>
              <p:cNvPr id="50" name="Freeform 4"/>
              <p:cNvSpPr/>
              <p:nvPr/>
            </p:nvSpPr>
            <p:spPr>
              <a:xfrm>
                <a:off x="5740325" y="4988303"/>
                <a:ext cx="739209" cy="669526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lt1"/>
                    </a:solidFill>
                    <a:latin typeface="+mj-lt"/>
                  </a:rPr>
                  <a:t>05</a:t>
                </a:r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  <p:sp>
            <p:nvSpPr>
              <p:cNvPr id="51" name="Freeform 4"/>
              <p:cNvSpPr/>
              <p:nvPr/>
            </p:nvSpPr>
            <p:spPr>
              <a:xfrm>
                <a:off x="5654320" y="4910406"/>
                <a:ext cx="911218" cy="825320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</p:grp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6" t="100000" r="34880" b="-15739"/>
          <a:stretch>
            <a:fillRect/>
          </a:stretch>
        </p:blipFill>
        <p:spPr>
          <a:xfrm>
            <a:off x="-881750" y="7683518"/>
            <a:ext cx="4466514" cy="1209330"/>
          </a:xfrm>
          <a:custGeom>
            <a:avLst/>
            <a:gdLst>
              <a:gd name="connsiteX0" fmla="*/ 0 w 4466514"/>
              <a:gd name="connsiteY0" fmla="*/ 0 h 1209330"/>
              <a:gd name="connsiteX1" fmla="*/ 4466514 w 4466514"/>
              <a:gd name="connsiteY1" fmla="*/ 0 h 1209330"/>
              <a:gd name="connsiteX2" fmla="*/ 4363796 w 4466514"/>
              <a:gd name="connsiteY2" fmla="*/ 123857 h 1209330"/>
              <a:gd name="connsiteX3" fmla="*/ 2233257 w 4466514"/>
              <a:gd name="connsiteY3" fmla="*/ 1209330 h 1209330"/>
              <a:gd name="connsiteX4" fmla="*/ 102718 w 4466514"/>
              <a:gd name="connsiteY4" fmla="*/ 123857 h 1209330"/>
              <a:gd name="connsiteX5" fmla="*/ 0 w 4466514"/>
              <a:gd name="connsiteY5" fmla="*/ 0 h 120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6514" h="1209330">
                <a:moveTo>
                  <a:pt x="0" y="0"/>
                </a:moveTo>
                <a:lnTo>
                  <a:pt x="4466514" y="0"/>
                </a:lnTo>
                <a:lnTo>
                  <a:pt x="4363796" y="123857"/>
                </a:lnTo>
                <a:cubicBezTo>
                  <a:pt x="3769688" y="805604"/>
                  <a:pt x="3032199" y="1209330"/>
                  <a:pt x="2233257" y="1209330"/>
                </a:cubicBezTo>
                <a:cubicBezTo>
                  <a:pt x="1434315" y="1209330"/>
                  <a:pt x="696827" y="805604"/>
                  <a:pt x="102718" y="123857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0" name="组合 9"/>
          <p:cNvGrpSpPr/>
          <p:nvPr/>
        </p:nvGrpSpPr>
        <p:grpSpPr>
          <a:xfrm>
            <a:off x="6568723" y="5231635"/>
            <a:ext cx="3400209" cy="825320"/>
            <a:chOff x="6568723" y="5231635"/>
            <a:chExt cx="3400209" cy="825320"/>
          </a:xfrm>
        </p:grpSpPr>
        <p:sp>
          <p:nvSpPr>
            <p:cNvPr id="67" name="文本框 66"/>
            <p:cNvSpPr txBox="1"/>
            <p:nvPr/>
          </p:nvSpPr>
          <p:spPr>
            <a:xfrm>
              <a:off x="7826177" y="5321130"/>
              <a:ext cx="2142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结论分析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6568723" y="5231635"/>
              <a:ext cx="911218" cy="825320"/>
              <a:chOff x="5654320" y="4910406"/>
              <a:chExt cx="911218" cy="825320"/>
            </a:xfrm>
          </p:grpSpPr>
          <p:sp>
            <p:nvSpPr>
              <p:cNvPr id="69" name="Freeform 4"/>
              <p:cNvSpPr/>
              <p:nvPr/>
            </p:nvSpPr>
            <p:spPr>
              <a:xfrm>
                <a:off x="5740325" y="4988303"/>
                <a:ext cx="739209" cy="669526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lt1"/>
                    </a:solidFill>
                    <a:latin typeface="+mj-lt"/>
                  </a:rPr>
                  <a:t>06</a:t>
                </a:r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  <p:sp>
            <p:nvSpPr>
              <p:cNvPr id="70" name="Freeform 4"/>
              <p:cNvSpPr/>
              <p:nvPr/>
            </p:nvSpPr>
            <p:spPr>
              <a:xfrm>
                <a:off x="5654320" y="4910406"/>
                <a:ext cx="911218" cy="825320"/>
              </a:xfrm>
              <a:custGeom>
                <a:avLst/>
                <a:gdLst>
                  <a:gd name="connsiteX0" fmla="*/ 2380400 w 2428646"/>
                  <a:gd name="connsiteY0" fmla="*/ 1279852 h 2199704"/>
                  <a:gd name="connsiteX1" fmla="*/ 1953246 w 2428646"/>
                  <a:gd name="connsiteY1" fmla="*/ 2019704 h 2199704"/>
                  <a:gd name="connsiteX2" fmla="*/ 1641477 w 2428646"/>
                  <a:gd name="connsiteY2" fmla="*/ 2199704 h 2199704"/>
                  <a:gd name="connsiteX3" fmla="*/ 787169 w 2428646"/>
                  <a:gd name="connsiteY3" fmla="*/ 2199704 h 2199704"/>
                  <a:gd name="connsiteX4" fmla="*/ 475400 w 2428646"/>
                  <a:gd name="connsiteY4" fmla="*/ 2019704 h 2199704"/>
                  <a:gd name="connsiteX5" fmla="*/ 48246 w 2428646"/>
                  <a:gd name="connsiteY5" fmla="*/ 1279852 h 2199704"/>
                  <a:gd name="connsiteX6" fmla="*/ 48246 w 2428646"/>
                  <a:gd name="connsiteY6" fmla="*/ 919852 h 2199704"/>
                  <a:gd name="connsiteX7" fmla="*/ 475400 w 2428646"/>
                  <a:gd name="connsiteY7" fmla="*/ 180000 h 2199704"/>
                  <a:gd name="connsiteX8" fmla="*/ 787169 w 2428646"/>
                  <a:gd name="connsiteY8" fmla="*/ 0 h 2199704"/>
                  <a:gd name="connsiteX9" fmla="*/ 1641477 w 2428646"/>
                  <a:gd name="connsiteY9" fmla="*/ 0 h 2199704"/>
                  <a:gd name="connsiteX10" fmla="*/ 1953246 w 2428646"/>
                  <a:gd name="connsiteY10" fmla="*/ 180000 h 2199704"/>
                  <a:gd name="connsiteX11" fmla="*/ 2380400 w 2428646"/>
                  <a:gd name="connsiteY11" fmla="*/ 919852 h 2199704"/>
                  <a:gd name="connsiteX12" fmla="*/ 2380400 w 2428646"/>
                  <a:gd name="connsiteY12" fmla="*/ 1279852 h 219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8646" h="2199704">
                    <a:moveTo>
                      <a:pt x="2380400" y="1279852"/>
                    </a:moveTo>
                    <a:lnTo>
                      <a:pt x="1953246" y="2019704"/>
                    </a:lnTo>
                    <a:cubicBezTo>
                      <a:pt x="1888917" y="2131124"/>
                      <a:pt x="1770133" y="2199704"/>
                      <a:pt x="1641477" y="2199704"/>
                    </a:cubicBezTo>
                    <a:lnTo>
                      <a:pt x="787169" y="2199704"/>
                    </a:lnTo>
                    <a:cubicBezTo>
                      <a:pt x="658512" y="2199704"/>
                      <a:pt x="539728" y="2131124"/>
                      <a:pt x="475400" y="2019704"/>
                    </a:cubicBezTo>
                    <a:lnTo>
                      <a:pt x="48246" y="1279852"/>
                    </a:lnTo>
                    <a:cubicBezTo>
                      <a:pt x="-16082" y="1168432"/>
                      <a:pt x="-16082" y="1031272"/>
                      <a:pt x="48246" y="919852"/>
                    </a:cubicBezTo>
                    <a:lnTo>
                      <a:pt x="475400" y="180000"/>
                    </a:lnTo>
                    <a:cubicBezTo>
                      <a:pt x="539728" y="68580"/>
                      <a:pt x="658512" y="0"/>
                      <a:pt x="787169" y="0"/>
                    </a:cubicBezTo>
                    <a:lnTo>
                      <a:pt x="1641477" y="0"/>
                    </a:lnTo>
                    <a:cubicBezTo>
                      <a:pt x="1770134" y="0"/>
                      <a:pt x="1888917" y="68580"/>
                      <a:pt x="1953246" y="180000"/>
                    </a:cubicBezTo>
                    <a:lnTo>
                      <a:pt x="2380400" y="919852"/>
                    </a:lnTo>
                    <a:cubicBezTo>
                      <a:pt x="2444728" y="1031272"/>
                      <a:pt x="2444728" y="1168432"/>
                      <a:pt x="2380400" y="1279852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</p:grpSp>
      </p:grpSp>
      <p:sp>
        <p:nvSpPr>
          <p:cNvPr id="73" name="Freeform 4"/>
          <p:cNvSpPr/>
          <p:nvPr/>
        </p:nvSpPr>
        <p:spPr>
          <a:xfrm rot="3186174">
            <a:off x="10353437" y="1816390"/>
            <a:ext cx="4377463" cy="3964812"/>
          </a:xfrm>
          <a:custGeom>
            <a:avLst/>
            <a:gdLst>
              <a:gd name="connsiteX0" fmla="*/ 2380400 w 2428646"/>
              <a:gd name="connsiteY0" fmla="*/ 1279852 h 2199704"/>
              <a:gd name="connsiteX1" fmla="*/ 1953246 w 2428646"/>
              <a:gd name="connsiteY1" fmla="*/ 2019704 h 2199704"/>
              <a:gd name="connsiteX2" fmla="*/ 1641477 w 2428646"/>
              <a:gd name="connsiteY2" fmla="*/ 2199704 h 2199704"/>
              <a:gd name="connsiteX3" fmla="*/ 787169 w 2428646"/>
              <a:gd name="connsiteY3" fmla="*/ 2199704 h 2199704"/>
              <a:gd name="connsiteX4" fmla="*/ 475400 w 2428646"/>
              <a:gd name="connsiteY4" fmla="*/ 2019704 h 2199704"/>
              <a:gd name="connsiteX5" fmla="*/ 48246 w 2428646"/>
              <a:gd name="connsiteY5" fmla="*/ 1279852 h 2199704"/>
              <a:gd name="connsiteX6" fmla="*/ 48246 w 2428646"/>
              <a:gd name="connsiteY6" fmla="*/ 919852 h 2199704"/>
              <a:gd name="connsiteX7" fmla="*/ 475400 w 2428646"/>
              <a:gd name="connsiteY7" fmla="*/ 180000 h 2199704"/>
              <a:gd name="connsiteX8" fmla="*/ 787169 w 2428646"/>
              <a:gd name="connsiteY8" fmla="*/ 0 h 2199704"/>
              <a:gd name="connsiteX9" fmla="*/ 1641477 w 2428646"/>
              <a:gd name="connsiteY9" fmla="*/ 0 h 2199704"/>
              <a:gd name="connsiteX10" fmla="*/ 1953246 w 2428646"/>
              <a:gd name="connsiteY10" fmla="*/ 180000 h 2199704"/>
              <a:gd name="connsiteX11" fmla="*/ 2380400 w 2428646"/>
              <a:gd name="connsiteY11" fmla="*/ 919852 h 2199704"/>
              <a:gd name="connsiteX12" fmla="*/ 2380400 w 2428646"/>
              <a:gd name="connsiteY12" fmla="*/ 1279852 h 219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8646" h="2199704">
                <a:moveTo>
                  <a:pt x="2380400" y="1279852"/>
                </a:moveTo>
                <a:lnTo>
                  <a:pt x="1953246" y="2019704"/>
                </a:lnTo>
                <a:cubicBezTo>
                  <a:pt x="1888917" y="2131124"/>
                  <a:pt x="1770133" y="2199704"/>
                  <a:pt x="1641477" y="2199704"/>
                </a:cubicBezTo>
                <a:lnTo>
                  <a:pt x="787169" y="2199704"/>
                </a:lnTo>
                <a:cubicBezTo>
                  <a:pt x="658512" y="2199704"/>
                  <a:pt x="539728" y="2131124"/>
                  <a:pt x="475400" y="2019704"/>
                </a:cubicBezTo>
                <a:lnTo>
                  <a:pt x="48246" y="1279852"/>
                </a:lnTo>
                <a:cubicBezTo>
                  <a:pt x="-16082" y="1168432"/>
                  <a:pt x="-16082" y="1031272"/>
                  <a:pt x="48246" y="919852"/>
                </a:cubicBezTo>
                <a:lnTo>
                  <a:pt x="475400" y="180000"/>
                </a:lnTo>
                <a:cubicBezTo>
                  <a:pt x="539728" y="68580"/>
                  <a:pt x="658512" y="0"/>
                  <a:pt x="787169" y="0"/>
                </a:cubicBezTo>
                <a:lnTo>
                  <a:pt x="1641477" y="0"/>
                </a:lnTo>
                <a:cubicBezTo>
                  <a:pt x="1770134" y="0"/>
                  <a:pt x="1888917" y="68580"/>
                  <a:pt x="1953246" y="180000"/>
                </a:cubicBezTo>
                <a:lnTo>
                  <a:pt x="2380400" y="919852"/>
                </a:lnTo>
                <a:cubicBezTo>
                  <a:pt x="2444728" y="1031272"/>
                  <a:pt x="2444728" y="1168432"/>
                  <a:pt x="2380400" y="1279852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6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74" name="Freeform 4"/>
          <p:cNvSpPr/>
          <p:nvPr/>
        </p:nvSpPr>
        <p:spPr>
          <a:xfrm rot="8076545">
            <a:off x="-1724498" y="1930637"/>
            <a:ext cx="3001206" cy="2718291"/>
          </a:xfrm>
          <a:custGeom>
            <a:avLst/>
            <a:gdLst>
              <a:gd name="connsiteX0" fmla="*/ 2380400 w 2428646"/>
              <a:gd name="connsiteY0" fmla="*/ 1279852 h 2199704"/>
              <a:gd name="connsiteX1" fmla="*/ 1953246 w 2428646"/>
              <a:gd name="connsiteY1" fmla="*/ 2019704 h 2199704"/>
              <a:gd name="connsiteX2" fmla="*/ 1641477 w 2428646"/>
              <a:gd name="connsiteY2" fmla="*/ 2199704 h 2199704"/>
              <a:gd name="connsiteX3" fmla="*/ 787169 w 2428646"/>
              <a:gd name="connsiteY3" fmla="*/ 2199704 h 2199704"/>
              <a:gd name="connsiteX4" fmla="*/ 475400 w 2428646"/>
              <a:gd name="connsiteY4" fmla="*/ 2019704 h 2199704"/>
              <a:gd name="connsiteX5" fmla="*/ 48246 w 2428646"/>
              <a:gd name="connsiteY5" fmla="*/ 1279852 h 2199704"/>
              <a:gd name="connsiteX6" fmla="*/ 48246 w 2428646"/>
              <a:gd name="connsiteY6" fmla="*/ 919852 h 2199704"/>
              <a:gd name="connsiteX7" fmla="*/ 475400 w 2428646"/>
              <a:gd name="connsiteY7" fmla="*/ 180000 h 2199704"/>
              <a:gd name="connsiteX8" fmla="*/ 787169 w 2428646"/>
              <a:gd name="connsiteY8" fmla="*/ 0 h 2199704"/>
              <a:gd name="connsiteX9" fmla="*/ 1641477 w 2428646"/>
              <a:gd name="connsiteY9" fmla="*/ 0 h 2199704"/>
              <a:gd name="connsiteX10" fmla="*/ 1953246 w 2428646"/>
              <a:gd name="connsiteY10" fmla="*/ 180000 h 2199704"/>
              <a:gd name="connsiteX11" fmla="*/ 2380400 w 2428646"/>
              <a:gd name="connsiteY11" fmla="*/ 919852 h 2199704"/>
              <a:gd name="connsiteX12" fmla="*/ 2380400 w 2428646"/>
              <a:gd name="connsiteY12" fmla="*/ 1279852 h 219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8646" h="2199704">
                <a:moveTo>
                  <a:pt x="2380400" y="1279852"/>
                </a:moveTo>
                <a:lnTo>
                  <a:pt x="1953246" y="2019704"/>
                </a:lnTo>
                <a:cubicBezTo>
                  <a:pt x="1888917" y="2131124"/>
                  <a:pt x="1770133" y="2199704"/>
                  <a:pt x="1641477" y="2199704"/>
                </a:cubicBezTo>
                <a:lnTo>
                  <a:pt x="787169" y="2199704"/>
                </a:lnTo>
                <a:cubicBezTo>
                  <a:pt x="658512" y="2199704"/>
                  <a:pt x="539728" y="2131124"/>
                  <a:pt x="475400" y="2019704"/>
                </a:cubicBezTo>
                <a:lnTo>
                  <a:pt x="48246" y="1279852"/>
                </a:lnTo>
                <a:cubicBezTo>
                  <a:pt x="-16082" y="1168432"/>
                  <a:pt x="-16082" y="1031272"/>
                  <a:pt x="48246" y="919852"/>
                </a:cubicBezTo>
                <a:lnTo>
                  <a:pt x="475400" y="180000"/>
                </a:lnTo>
                <a:cubicBezTo>
                  <a:pt x="539728" y="68580"/>
                  <a:pt x="658512" y="0"/>
                  <a:pt x="787169" y="0"/>
                </a:cubicBezTo>
                <a:lnTo>
                  <a:pt x="1641477" y="0"/>
                </a:lnTo>
                <a:cubicBezTo>
                  <a:pt x="1770134" y="0"/>
                  <a:pt x="1888917" y="68580"/>
                  <a:pt x="1953246" y="180000"/>
                </a:cubicBezTo>
                <a:lnTo>
                  <a:pt x="2380400" y="919852"/>
                </a:lnTo>
                <a:cubicBezTo>
                  <a:pt x="2444728" y="1031272"/>
                  <a:pt x="2444728" y="1168432"/>
                  <a:pt x="2380400" y="1279852"/>
                </a:cubicBez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6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904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29056" r="15283" b="358"/>
          <a:stretch/>
        </p:blipFill>
        <p:spPr>
          <a:xfrm>
            <a:off x="660400" y="929706"/>
            <a:ext cx="10858500" cy="55259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26" b="62130" l="68750" r="78750">
                        <a14:foregroundMark x1="74844" y1="60093" x2="78125" y2="57222"/>
                        <a14:foregroundMark x1="69531" y1="60648" x2="72917" y2="6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94" t="47294" r="20413" b="37186"/>
          <a:stretch/>
        </p:blipFill>
        <p:spPr>
          <a:xfrm>
            <a:off x="9384281" y="2360284"/>
            <a:ext cx="1466850" cy="1123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852" b="70741" l="53542" r="65365">
                        <a14:foregroundMark x1="59635" y1="69167" x2="62135" y2="6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97" t="58123" r="34174" b="28724"/>
          <a:stretch/>
        </p:blipFill>
        <p:spPr>
          <a:xfrm>
            <a:off x="7536986" y="3218886"/>
            <a:ext cx="1600200" cy="952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852" b="79259" l="40000" r="5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00" t="66673" r="48798" b="20963"/>
          <a:stretch/>
        </p:blipFill>
        <p:spPr>
          <a:xfrm>
            <a:off x="5811836" y="3901547"/>
            <a:ext cx="1390651" cy="895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444" b="88519" l="28542" r="39479">
                        <a14:foregroundMark x1="35208" y1="76944" x2="35365" y2="82500"/>
                        <a14:foregroundMark x1="32396" y1="85370" x2="37135" y2="82500"/>
                        <a14:foregroundMark x1="36979" y1="84815" x2="37708" y2="80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37" t="74915" r="59230" b="12985"/>
          <a:stretch/>
        </p:blipFill>
        <p:spPr>
          <a:xfrm>
            <a:off x="4268694" y="4520233"/>
            <a:ext cx="1562100" cy="8763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93" b="98241" l="17448" r="28177">
                        <a14:foregroundMark x1="19948" y1="86111" x2="18333" y2="91111"/>
                        <a14:foregroundMark x1="22188" y1="86111" x2="20573" y2="84259"/>
                        <a14:foregroundMark x1="21719" y1="93519" x2="23229" y2="91944"/>
                        <a14:backgroundMark x1="27031" y1="91481" x2="23177" y2="95648"/>
                        <a14:backgroundMark x1="24063" y1="92500" x2="27604" y2="89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4" t="81141" r="70870" b="5444"/>
          <a:stretch/>
        </p:blipFill>
        <p:spPr>
          <a:xfrm>
            <a:off x="2822140" y="5034049"/>
            <a:ext cx="1543050" cy="971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815" b="99167" l="6042" r="150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1" t="90347" r="83503" b="358"/>
          <a:stretch/>
        </p:blipFill>
        <p:spPr>
          <a:xfrm>
            <a:off x="1473197" y="5758394"/>
            <a:ext cx="1306286" cy="673100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60400" y="929707"/>
            <a:ext cx="10858500" cy="552595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693073" y="5756534"/>
            <a:ext cx="378000" cy="567185"/>
            <a:chOff x="1684843" y="5627947"/>
            <a:chExt cx="378000" cy="567185"/>
          </a:xfrm>
        </p:grpSpPr>
        <p:cxnSp>
          <p:nvCxnSpPr>
            <p:cNvPr id="13" name="直接连接符 12"/>
            <p:cNvCxnSpPr/>
            <p:nvPr/>
          </p:nvCxnSpPr>
          <p:spPr>
            <a:xfrm flipV="1">
              <a:off x="1877546" y="5627947"/>
              <a:ext cx="0" cy="382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组合 72"/>
            <p:cNvGrpSpPr/>
            <p:nvPr/>
          </p:nvGrpSpPr>
          <p:grpSpPr>
            <a:xfrm>
              <a:off x="1684843" y="5817132"/>
              <a:ext cx="378000" cy="378000"/>
              <a:chOff x="1684843" y="5817132"/>
              <a:chExt cx="378000" cy="378000"/>
            </a:xfrm>
          </p:grpSpPr>
          <p:sp>
            <p:nvSpPr>
              <p:cNvPr id="34" name="椭圆 33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/>
            </p:nvSpPr>
            <p:spPr>
              <a:xfrm>
                <a:off x="1684843" y="5817132"/>
                <a:ext cx="378000" cy="378000"/>
              </a:xfrm>
              <a:prstGeom prst="ellipse">
                <a:avLst/>
              </a:prstGeom>
              <a:solidFill>
                <a:srgbClr val="D60000"/>
              </a:solidFill>
              <a:effectLst>
                <a:glow>
                  <a:schemeClr val="accent1"/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effectLst>
                <a:glow>
                  <a:schemeClr val="accent1"/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3169845" y="5034049"/>
            <a:ext cx="378000" cy="731485"/>
            <a:chOff x="3167141" y="4977339"/>
            <a:chExt cx="378000" cy="731485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3352800" y="4977339"/>
              <a:ext cx="0" cy="4738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组合 73"/>
            <p:cNvGrpSpPr/>
            <p:nvPr/>
          </p:nvGrpSpPr>
          <p:grpSpPr>
            <a:xfrm>
              <a:off x="3167141" y="5330824"/>
              <a:ext cx="378000" cy="378000"/>
              <a:chOff x="1684843" y="5817132"/>
              <a:chExt cx="378000" cy="378000"/>
            </a:xfrm>
          </p:grpSpPr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>
                <a:off x="1684843" y="5817132"/>
                <a:ext cx="378000" cy="378000"/>
              </a:xfrm>
              <a:prstGeom prst="ellipse">
                <a:avLst/>
              </a:prstGeom>
              <a:solidFill>
                <a:srgbClr val="D60000"/>
              </a:solidFill>
              <a:effectLst>
                <a:glow>
                  <a:schemeClr val="accent1"/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effectLst>
                <a:glow>
                  <a:schemeClr val="accent1"/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577286" y="4520233"/>
            <a:ext cx="378000" cy="651963"/>
            <a:chOff x="4520647" y="4489867"/>
            <a:chExt cx="378000" cy="651963"/>
          </a:xfrm>
        </p:grpSpPr>
        <p:cxnSp>
          <p:nvCxnSpPr>
            <p:cNvPr id="29" name="直接连接符 28"/>
            <p:cNvCxnSpPr/>
            <p:nvPr/>
          </p:nvCxnSpPr>
          <p:spPr>
            <a:xfrm flipV="1">
              <a:off x="4693920" y="4489867"/>
              <a:ext cx="0" cy="4126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/>
            <p:cNvGrpSpPr/>
            <p:nvPr/>
          </p:nvGrpSpPr>
          <p:grpSpPr>
            <a:xfrm>
              <a:off x="4520647" y="4763830"/>
              <a:ext cx="378000" cy="378000"/>
              <a:chOff x="1684843" y="5817132"/>
              <a:chExt cx="378000" cy="378000"/>
            </a:xfrm>
          </p:grpSpPr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>
                <a:off x="1684843" y="5817132"/>
                <a:ext cx="378000" cy="378000"/>
              </a:xfrm>
              <a:prstGeom prst="ellipse">
                <a:avLst/>
              </a:prstGeom>
              <a:solidFill>
                <a:srgbClr val="D60000"/>
              </a:solidFill>
              <a:effectLst>
                <a:glow>
                  <a:schemeClr val="accent1"/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effectLst>
                <a:glow>
                  <a:schemeClr val="accent1"/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182231" y="3849636"/>
            <a:ext cx="378000" cy="699751"/>
            <a:chOff x="6183104" y="3887238"/>
            <a:chExt cx="378000" cy="699751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6345936" y="3887238"/>
              <a:ext cx="0" cy="482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组合 81"/>
            <p:cNvGrpSpPr/>
            <p:nvPr/>
          </p:nvGrpSpPr>
          <p:grpSpPr>
            <a:xfrm>
              <a:off x="6183104" y="4208989"/>
              <a:ext cx="378000" cy="378000"/>
              <a:chOff x="1684843" y="5817132"/>
              <a:chExt cx="378000" cy="378000"/>
            </a:xfrm>
          </p:grpSpPr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684843" y="5817132"/>
                <a:ext cx="378000" cy="378000"/>
              </a:xfrm>
              <a:prstGeom prst="ellipse">
                <a:avLst/>
              </a:prstGeom>
              <a:solidFill>
                <a:srgbClr val="D60000"/>
              </a:solidFill>
              <a:effectLst>
                <a:glow>
                  <a:schemeClr val="accent1"/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effectLst>
                <a:glow>
                  <a:schemeClr val="accent1"/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926384" y="3218886"/>
            <a:ext cx="378000" cy="705587"/>
            <a:chOff x="7863816" y="3218886"/>
            <a:chExt cx="378000" cy="705587"/>
          </a:xfrm>
        </p:grpSpPr>
        <p:cxnSp>
          <p:nvCxnSpPr>
            <p:cNvPr id="31" name="直接连接符 30"/>
            <p:cNvCxnSpPr/>
            <p:nvPr/>
          </p:nvCxnSpPr>
          <p:spPr>
            <a:xfrm flipV="1">
              <a:off x="8052816" y="3218886"/>
              <a:ext cx="0" cy="482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/>
            <p:cNvGrpSpPr/>
            <p:nvPr/>
          </p:nvGrpSpPr>
          <p:grpSpPr>
            <a:xfrm>
              <a:off x="7863816" y="3546473"/>
              <a:ext cx="378000" cy="378000"/>
              <a:chOff x="1684843" y="5817132"/>
              <a:chExt cx="378000" cy="378000"/>
            </a:xfrm>
          </p:grpSpPr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>
                <a:off x="1684843" y="5817132"/>
                <a:ext cx="378000" cy="378000"/>
              </a:xfrm>
              <a:prstGeom prst="ellipse">
                <a:avLst/>
              </a:prstGeom>
              <a:solidFill>
                <a:srgbClr val="D60000"/>
              </a:solidFill>
              <a:effectLst>
                <a:glow>
                  <a:schemeClr val="accent1"/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effectLst>
                <a:glow>
                  <a:schemeClr val="accent1"/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9848448" y="2381388"/>
            <a:ext cx="378000" cy="653160"/>
            <a:chOff x="9826728" y="2421639"/>
            <a:chExt cx="378000" cy="653160"/>
          </a:xfrm>
        </p:grpSpPr>
        <p:cxnSp>
          <p:nvCxnSpPr>
            <p:cNvPr id="32" name="直接连接符 31"/>
            <p:cNvCxnSpPr/>
            <p:nvPr/>
          </p:nvCxnSpPr>
          <p:spPr>
            <a:xfrm flipH="1" flipV="1">
              <a:off x="10003536" y="2421639"/>
              <a:ext cx="12192" cy="550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组合 89"/>
            <p:cNvGrpSpPr/>
            <p:nvPr/>
          </p:nvGrpSpPr>
          <p:grpSpPr>
            <a:xfrm>
              <a:off x="9826728" y="2696799"/>
              <a:ext cx="378000" cy="378000"/>
              <a:chOff x="1684843" y="5817132"/>
              <a:chExt cx="378000" cy="378000"/>
            </a:xfrm>
          </p:grpSpPr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>
                <a:off x="1684843" y="5817132"/>
                <a:ext cx="378000" cy="378000"/>
              </a:xfrm>
              <a:prstGeom prst="ellipse">
                <a:avLst/>
              </a:prstGeom>
              <a:solidFill>
                <a:srgbClr val="D60000"/>
              </a:solidFill>
              <a:effectLst>
                <a:glow>
                  <a:schemeClr val="accent1"/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>
                <a:off x="1693843" y="5826132"/>
                <a:ext cx="360000" cy="360000"/>
              </a:xfrm>
              <a:prstGeom prst="ellipse">
                <a:avLst/>
              </a:prstGeom>
              <a:effectLst>
                <a:glow>
                  <a:schemeClr val="accent1"/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</p:grpSp>
      <p:sp>
        <p:nvSpPr>
          <p:cNvPr id="94" name="矩形 93"/>
          <p:cNvSpPr/>
          <p:nvPr/>
        </p:nvSpPr>
        <p:spPr>
          <a:xfrm>
            <a:off x="1195638" y="3849636"/>
            <a:ext cx="15293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647047" y="3352540"/>
            <a:ext cx="15293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970794" y="2704130"/>
            <a:ext cx="1650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554077" y="2097361"/>
            <a:ext cx="1634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336511" y="1549312"/>
            <a:ext cx="15950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9309968" y="897032"/>
            <a:ext cx="15596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时间序列</a:t>
            </a:r>
          </a:p>
        </p:txBody>
      </p:sp>
      <p:sp>
        <p:nvSpPr>
          <p:cNvPr id="112" name="矩形 111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49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 flipV="1">
            <a:off x="1943100" y="4420308"/>
            <a:ext cx="0" cy="94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76663" y="3021490"/>
            <a:ext cx="18307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619500" y="4043118"/>
            <a:ext cx="0" cy="94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716346" y="2622750"/>
            <a:ext cx="18307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5295900" y="3665928"/>
            <a:ext cx="0" cy="94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482466" y="2224010"/>
            <a:ext cx="18307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7010400" y="3288738"/>
            <a:ext cx="0" cy="94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181727" y="1859440"/>
            <a:ext cx="18307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8686800" y="2911548"/>
            <a:ext cx="0" cy="94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873363" y="1568124"/>
            <a:ext cx="18307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0363200" y="2534358"/>
            <a:ext cx="0" cy="94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466897" y="1199715"/>
            <a:ext cx="18307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北京大学创办于</a:t>
            </a:r>
            <a:r>
              <a:rPr lang="en-US" altLang="zh-CN" sz="2000" dirty="0">
                <a:solidFill>
                  <a:srgbClr val="565656"/>
                </a:solidFill>
                <a:latin typeface="Arial" panose="020B0604020202020204" pitchFamily="34" charset="0"/>
              </a:rPr>
              <a:t>1898</a:t>
            </a:r>
            <a:r>
              <a:rPr lang="zh-CN" altLang="en-US" sz="2000" dirty="0">
                <a:solidFill>
                  <a:srgbClr val="565656"/>
                </a:solidFill>
                <a:latin typeface="Arial" panose="020B0604020202020204" pitchFamily="34" charset="0"/>
              </a:rPr>
              <a:t>年，初名京师大学堂。</a:t>
            </a:r>
            <a:endParaRPr lang="zh-CN" altLang="en-US" sz="2000" dirty="0"/>
          </a:p>
        </p:txBody>
      </p:sp>
      <p:sp>
        <p:nvSpPr>
          <p:cNvPr id="29" name="矩形 28"/>
          <p:cNvSpPr/>
          <p:nvPr/>
        </p:nvSpPr>
        <p:spPr>
          <a:xfrm rot="18786437">
            <a:off x="7121017" y="4855290"/>
            <a:ext cx="535256" cy="53525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6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4308276">
            <a:off x="9326882" y="5730762"/>
            <a:ext cx="280030" cy="28003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6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3468476">
            <a:off x="11501291" y="3730958"/>
            <a:ext cx="2376168" cy="2376168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6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rot="17872753">
            <a:off x="4626099" y="5532266"/>
            <a:ext cx="258785" cy="25878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6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 rot="2699628">
            <a:off x="11565871" y="2154238"/>
            <a:ext cx="514984" cy="514984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6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时间序列</a:t>
            </a:r>
          </a:p>
        </p:txBody>
      </p:sp>
      <p:sp>
        <p:nvSpPr>
          <p:cNvPr id="35" name="矩形 34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17872753">
            <a:off x="-2182397" y="1168055"/>
            <a:ext cx="3041904" cy="3041904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6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3652266"/>
            <a:ext cx="2354996" cy="246186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12" y="3280643"/>
            <a:ext cx="2354996" cy="246186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099" y="2909021"/>
            <a:ext cx="2354996" cy="2461862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28" y="2537399"/>
            <a:ext cx="2354996" cy="246186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68" y="2165777"/>
            <a:ext cx="2354996" cy="2461862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752" y="1794155"/>
            <a:ext cx="2354996" cy="2461862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456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>
            <a:off x="660400" y="1975506"/>
            <a:ext cx="10858499" cy="100800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127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660401" y="1975506"/>
            <a:ext cx="9105472" cy="100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rgbClr val="FF0000">
                  <a:alpha val="68000"/>
                </a:srgbClr>
              </a:gs>
            </a:gsLst>
            <a:lin ang="10800000" scaled="1"/>
          </a:gradFill>
          <a:ln w="127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+mj-lt"/>
              </a:rPr>
              <a:t>81%</a:t>
            </a:r>
            <a:endParaRPr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86347" y="3486774"/>
            <a:ext cx="142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Step 01 </a:t>
            </a:r>
          </a:p>
        </p:txBody>
      </p:sp>
      <p:sp>
        <p:nvSpPr>
          <p:cNvPr id="21" name="矩形 20"/>
          <p:cNvSpPr/>
          <p:nvPr/>
        </p:nvSpPr>
        <p:spPr>
          <a:xfrm>
            <a:off x="1720798" y="4162394"/>
            <a:ext cx="714375" cy="5285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0000">
                  <a:alpha val="68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53097" y="4398866"/>
            <a:ext cx="2247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已完成的时间节点部分字体为黑色，未完成为灰色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068038" y="3486774"/>
            <a:ext cx="142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Step 02 </a:t>
            </a:r>
          </a:p>
        </p:txBody>
      </p:sp>
      <p:sp>
        <p:nvSpPr>
          <p:cNvPr id="52" name="矩形 51"/>
          <p:cNvSpPr/>
          <p:nvPr/>
        </p:nvSpPr>
        <p:spPr>
          <a:xfrm>
            <a:off x="4402489" y="4162394"/>
            <a:ext cx="714375" cy="5285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0000">
                  <a:alpha val="68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634788" y="4381403"/>
            <a:ext cx="2247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已完成的时间节点部分字体为黑色，未完成为灰色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749729" y="3486774"/>
            <a:ext cx="142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Step 03 </a:t>
            </a:r>
          </a:p>
        </p:txBody>
      </p:sp>
      <p:sp>
        <p:nvSpPr>
          <p:cNvPr id="53" name="矩形 52"/>
          <p:cNvSpPr/>
          <p:nvPr/>
        </p:nvSpPr>
        <p:spPr>
          <a:xfrm>
            <a:off x="7084180" y="4162394"/>
            <a:ext cx="714375" cy="5285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0000">
                  <a:alpha val="68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6316479" y="4416330"/>
            <a:ext cx="2247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已完成的时间节点部分字体为黑色，未完成为灰色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9431421" y="3486774"/>
            <a:ext cx="142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Step 04 </a:t>
            </a:r>
          </a:p>
        </p:txBody>
      </p:sp>
      <p:sp>
        <p:nvSpPr>
          <p:cNvPr id="54" name="矩形 53"/>
          <p:cNvSpPr/>
          <p:nvPr/>
        </p:nvSpPr>
        <p:spPr>
          <a:xfrm>
            <a:off x="9765872" y="4162394"/>
            <a:ext cx="714375" cy="5285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8998171" y="4404199"/>
            <a:ext cx="2247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已完成的时间节点部分字体为黑色，未完成为灰色</a:t>
            </a:r>
          </a:p>
        </p:txBody>
      </p:sp>
      <p:sp>
        <p:nvSpPr>
          <p:cNvPr id="18" name="矩形 17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时间序列</a:t>
            </a:r>
          </a:p>
        </p:txBody>
      </p:sp>
      <p:sp>
        <p:nvSpPr>
          <p:cNvPr id="19" name="矩形 18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510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1600200"/>
            <a:ext cx="10858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j-ea"/>
                <a:ea typeface="+mj-ea"/>
              </a:rPr>
              <a:t>这是一个说明页：</a:t>
            </a:r>
            <a:endParaRPr lang="en-US" altLang="zh-CN" sz="4000" dirty="0">
              <a:latin typeface="+mj-ea"/>
              <a:ea typeface="+mj-ea"/>
            </a:endParaRPr>
          </a:p>
          <a:p>
            <a:r>
              <a:rPr lang="zh-CN" altLang="en-US" sz="4000" dirty="0">
                <a:latin typeface="+mj-ea"/>
                <a:ea typeface="+mj-ea"/>
              </a:rPr>
              <a:t>如果要修改时间序列完成度，那么你需要手动输入一个百分比后，拖动这里</a:t>
            </a:r>
            <a:endParaRPr lang="en-US" altLang="zh-CN" sz="4000" dirty="0">
              <a:latin typeface="+mj-ea"/>
              <a:ea typeface="+mj-ea"/>
            </a:endParaRPr>
          </a:p>
          <a:p>
            <a:endParaRPr lang="en-US" altLang="zh-CN" sz="4000" dirty="0">
              <a:latin typeface="+mj-ea"/>
              <a:ea typeface="+mj-ea"/>
            </a:endParaRPr>
          </a:p>
          <a:p>
            <a:endParaRPr lang="en-US" altLang="zh-CN" sz="4000" dirty="0">
              <a:latin typeface="+mj-ea"/>
              <a:ea typeface="+mj-ea"/>
            </a:endParaRPr>
          </a:p>
          <a:p>
            <a:endParaRPr lang="en-US" altLang="zh-CN" sz="4000" dirty="0">
              <a:latin typeface="+mj-ea"/>
              <a:ea typeface="+mj-ea"/>
            </a:endParaRPr>
          </a:p>
          <a:p>
            <a:r>
              <a:rPr lang="en-US" altLang="zh-CN" sz="4000" dirty="0">
                <a:latin typeface="+mj-ea"/>
                <a:ea typeface="+mj-ea"/>
              </a:rPr>
              <a:t>1-8P</a:t>
            </a:r>
            <a:r>
              <a:rPr lang="zh-CN" altLang="en-US" sz="4000" dirty="0">
                <a:latin typeface="+mj-ea"/>
                <a:ea typeface="+mj-ea"/>
              </a:rPr>
              <a:t>之后均采用了</a:t>
            </a:r>
            <a:r>
              <a:rPr lang="en-US" altLang="zh-CN" sz="4000" dirty="0">
                <a:latin typeface="+mj-ea"/>
                <a:ea typeface="+mj-ea"/>
              </a:rPr>
              <a:t>“</a:t>
            </a:r>
            <a:r>
              <a:rPr lang="zh-CN" altLang="en-US" sz="4000" dirty="0">
                <a:latin typeface="+mj-ea"/>
                <a:ea typeface="+mj-ea"/>
              </a:rPr>
              <a:t>标题和内容</a:t>
            </a:r>
            <a:r>
              <a:rPr lang="en-US" altLang="zh-CN" sz="4000" dirty="0">
                <a:latin typeface="+mj-ea"/>
                <a:ea typeface="+mj-ea"/>
              </a:rPr>
              <a:t>”</a:t>
            </a:r>
            <a:r>
              <a:rPr lang="zh-CN" altLang="en-US" sz="4000" dirty="0">
                <a:latin typeface="+mj-ea"/>
                <a:ea typeface="+mj-ea"/>
              </a:rPr>
              <a:t>版式。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6376"/>
            <a:ext cx="6886575" cy="14178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27882" y="6443003"/>
            <a:ext cx="260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College of engineering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3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207009" y="1216343"/>
            <a:ext cx="3607476" cy="2169823"/>
            <a:chOff x="1207009" y="1216343"/>
            <a:chExt cx="3607476" cy="2169823"/>
          </a:xfrm>
        </p:grpSpPr>
        <p:sp>
          <p:nvSpPr>
            <p:cNvPr id="7" name="任意多边形 6"/>
            <p:cNvSpPr/>
            <p:nvPr/>
          </p:nvSpPr>
          <p:spPr>
            <a:xfrm>
              <a:off x="1207009" y="1216343"/>
              <a:ext cx="3607476" cy="2160000"/>
            </a:xfrm>
            <a:custGeom>
              <a:avLst/>
              <a:gdLst>
                <a:gd name="connsiteX0" fmla="*/ 0 w 2676821"/>
                <a:gd name="connsiteY0" fmla="*/ 173397 h 1733973"/>
                <a:gd name="connsiteX1" fmla="*/ 173397 w 2676821"/>
                <a:gd name="connsiteY1" fmla="*/ 0 h 1733973"/>
                <a:gd name="connsiteX2" fmla="*/ 2503424 w 2676821"/>
                <a:gd name="connsiteY2" fmla="*/ 0 h 1733973"/>
                <a:gd name="connsiteX3" fmla="*/ 2676821 w 2676821"/>
                <a:gd name="connsiteY3" fmla="*/ 173397 h 1733973"/>
                <a:gd name="connsiteX4" fmla="*/ 2676821 w 2676821"/>
                <a:gd name="connsiteY4" fmla="*/ 1560576 h 1733973"/>
                <a:gd name="connsiteX5" fmla="*/ 2503424 w 2676821"/>
                <a:gd name="connsiteY5" fmla="*/ 1733973 h 1733973"/>
                <a:gd name="connsiteX6" fmla="*/ 173397 w 2676821"/>
                <a:gd name="connsiteY6" fmla="*/ 1733973 h 1733973"/>
                <a:gd name="connsiteX7" fmla="*/ 0 w 2676821"/>
                <a:gd name="connsiteY7" fmla="*/ 1560576 h 1733973"/>
                <a:gd name="connsiteX8" fmla="*/ 0 w 2676821"/>
                <a:gd name="connsiteY8" fmla="*/ 173397 h 173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821" h="1733973">
                  <a:moveTo>
                    <a:pt x="0" y="173397"/>
                  </a:moveTo>
                  <a:cubicBezTo>
                    <a:pt x="0" y="77632"/>
                    <a:pt x="77632" y="0"/>
                    <a:pt x="173397" y="0"/>
                  </a:cubicBezTo>
                  <a:lnTo>
                    <a:pt x="2503424" y="0"/>
                  </a:lnTo>
                  <a:cubicBezTo>
                    <a:pt x="2599189" y="0"/>
                    <a:pt x="2676821" y="77632"/>
                    <a:pt x="2676821" y="173397"/>
                  </a:cubicBezTo>
                  <a:lnTo>
                    <a:pt x="2676821" y="1560576"/>
                  </a:lnTo>
                  <a:cubicBezTo>
                    <a:pt x="2676821" y="1656341"/>
                    <a:pt x="2599189" y="1733973"/>
                    <a:pt x="2503424" y="1733973"/>
                  </a:cubicBezTo>
                  <a:lnTo>
                    <a:pt x="173397" y="1733973"/>
                  </a:lnTo>
                  <a:cubicBezTo>
                    <a:pt x="77632" y="1733973"/>
                    <a:pt x="0" y="1656341"/>
                    <a:pt x="0" y="1560576"/>
                  </a:cubicBezTo>
                  <a:lnTo>
                    <a:pt x="0" y="17339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9540" tIns="209540" rIns="1012586" bIns="643033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17904" y="1261867"/>
              <a:ext cx="3157387" cy="2124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北京大学创办于</a:t>
              </a:r>
              <a:r>
                <a:rPr lang="en-US" altLang="zh-CN" dirty="0"/>
                <a:t>1898</a:t>
              </a:r>
              <a:r>
                <a:rPr lang="zh-CN" altLang="en-US" dirty="0"/>
                <a:t>年，初名京师大学堂，是中国第一所国立综合性大学，也是当时中国最高教育行政机关。辛亥革命后，于</a:t>
              </a:r>
              <a:r>
                <a:rPr lang="en-US" altLang="zh-CN" dirty="0"/>
                <a:t>1912</a:t>
              </a:r>
              <a:r>
                <a:rPr lang="zh-CN" altLang="en-US" dirty="0"/>
                <a:t>年改为现名。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207009" y="3431690"/>
            <a:ext cx="3607476" cy="2245283"/>
            <a:chOff x="1207009" y="3431690"/>
            <a:chExt cx="3607476" cy="2245283"/>
          </a:xfrm>
        </p:grpSpPr>
        <p:sp>
          <p:nvSpPr>
            <p:cNvPr id="5" name="任意多边形 4"/>
            <p:cNvSpPr/>
            <p:nvPr/>
          </p:nvSpPr>
          <p:spPr>
            <a:xfrm>
              <a:off x="1207009" y="3516973"/>
              <a:ext cx="3607476" cy="2160000"/>
            </a:xfrm>
            <a:custGeom>
              <a:avLst/>
              <a:gdLst>
                <a:gd name="connsiteX0" fmla="*/ 0 w 2676821"/>
                <a:gd name="connsiteY0" fmla="*/ 173397 h 1733973"/>
                <a:gd name="connsiteX1" fmla="*/ 173397 w 2676821"/>
                <a:gd name="connsiteY1" fmla="*/ 0 h 1733973"/>
                <a:gd name="connsiteX2" fmla="*/ 2503424 w 2676821"/>
                <a:gd name="connsiteY2" fmla="*/ 0 h 1733973"/>
                <a:gd name="connsiteX3" fmla="*/ 2676821 w 2676821"/>
                <a:gd name="connsiteY3" fmla="*/ 173397 h 1733973"/>
                <a:gd name="connsiteX4" fmla="*/ 2676821 w 2676821"/>
                <a:gd name="connsiteY4" fmla="*/ 1560576 h 1733973"/>
                <a:gd name="connsiteX5" fmla="*/ 2503424 w 2676821"/>
                <a:gd name="connsiteY5" fmla="*/ 1733973 h 1733973"/>
                <a:gd name="connsiteX6" fmla="*/ 173397 w 2676821"/>
                <a:gd name="connsiteY6" fmla="*/ 1733973 h 1733973"/>
                <a:gd name="connsiteX7" fmla="*/ 0 w 2676821"/>
                <a:gd name="connsiteY7" fmla="*/ 1560576 h 1733973"/>
                <a:gd name="connsiteX8" fmla="*/ 0 w 2676821"/>
                <a:gd name="connsiteY8" fmla="*/ 173397 h 173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821" h="1733973">
                  <a:moveTo>
                    <a:pt x="0" y="173397"/>
                  </a:moveTo>
                  <a:cubicBezTo>
                    <a:pt x="0" y="77632"/>
                    <a:pt x="77632" y="0"/>
                    <a:pt x="173397" y="0"/>
                  </a:cubicBezTo>
                  <a:lnTo>
                    <a:pt x="2503424" y="0"/>
                  </a:lnTo>
                  <a:cubicBezTo>
                    <a:pt x="2599189" y="0"/>
                    <a:pt x="2676821" y="77632"/>
                    <a:pt x="2676821" y="173397"/>
                  </a:cubicBezTo>
                  <a:lnTo>
                    <a:pt x="2676821" y="1560576"/>
                  </a:lnTo>
                  <a:cubicBezTo>
                    <a:pt x="2676821" y="1656341"/>
                    <a:pt x="2599189" y="1733973"/>
                    <a:pt x="2503424" y="1733973"/>
                  </a:cubicBezTo>
                  <a:lnTo>
                    <a:pt x="173397" y="1733973"/>
                  </a:lnTo>
                  <a:cubicBezTo>
                    <a:pt x="77632" y="1733973"/>
                    <a:pt x="0" y="1656341"/>
                    <a:pt x="0" y="1560576"/>
                  </a:cubicBezTo>
                  <a:lnTo>
                    <a:pt x="0" y="17339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9540" tIns="643033" rIns="1012586" bIns="209540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17904" y="3431690"/>
              <a:ext cx="3157387" cy="2124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北京大学创办于</a:t>
              </a:r>
              <a:r>
                <a:rPr lang="en-US" altLang="zh-CN" dirty="0"/>
                <a:t>1898</a:t>
              </a:r>
              <a:r>
                <a:rPr lang="zh-CN" altLang="en-US" dirty="0"/>
                <a:t>年，初名京师大学堂，是中国第一所国立综合性大学，也是当时中国最高教育行政机关。辛亥革命后，于</a:t>
              </a:r>
              <a:r>
                <a:rPr lang="en-US" altLang="zh-CN" dirty="0"/>
                <a:t>1912</a:t>
              </a:r>
              <a:r>
                <a:rPr lang="zh-CN" altLang="en-US" dirty="0"/>
                <a:t>年改为现名。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435087" y="1216343"/>
            <a:ext cx="3607476" cy="2160000"/>
            <a:chOff x="7435087" y="1253149"/>
            <a:chExt cx="3607476" cy="2160000"/>
          </a:xfrm>
        </p:grpSpPr>
        <p:sp>
          <p:nvSpPr>
            <p:cNvPr id="6" name="任意多边形 5"/>
            <p:cNvSpPr/>
            <p:nvPr/>
          </p:nvSpPr>
          <p:spPr>
            <a:xfrm>
              <a:off x="7435087" y="1253149"/>
              <a:ext cx="3607476" cy="2160000"/>
            </a:xfrm>
            <a:custGeom>
              <a:avLst/>
              <a:gdLst>
                <a:gd name="connsiteX0" fmla="*/ 0 w 2676821"/>
                <a:gd name="connsiteY0" fmla="*/ 173397 h 1733973"/>
                <a:gd name="connsiteX1" fmla="*/ 173397 w 2676821"/>
                <a:gd name="connsiteY1" fmla="*/ 0 h 1733973"/>
                <a:gd name="connsiteX2" fmla="*/ 2503424 w 2676821"/>
                <a:gd name="connsiteY2" fmla="*/ 0 h 1733973"/>
                <a:gd name="connsiteX3" fmla="*/ 2676821 w 2676821"/>
                <a:gd name="connsiteY3" fmla="*/ 173397 h 1733973"/>
                <a:gd name="connsiteX4" fmla="*/ 2676821 w 2676821"/>
                <a:gd name="connsiteY4" fmla="*/ 1560576 h 1733973"/>
                <a:gd name="connsiteX5" fmla="*/ 2503424 w 2676821"/>
                <a:gd name="connsiteY5" fmla="*/ 1733973 h 1733973"/>
                <a:gd name="connsiteX6" fmla="*/ 173397 w 2676821"/>
                <a:gd name="connsiteY6" fmla="*/ 1733973 h 1733973"/>
                <a:gd name="connsiteX7" fmla="*/ 0 w 2676821"/>
                <a:gd name="connsiteY7" fmla="*/ 1560576 h 1733973"/>
                <a:gd name="connsiteX8" fmla="*/ 0 w 2676821"/>
                <a:gd name="connsiteY8" fmla="*/ 173397 h 173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821" h="1733973">
                  <a:moveTo>
                    <a:pt x="0" y="173397"/>
                  </a:moveTo>
                  <a:cubicBezTo>
                    <a:pt x="0" y="77632"/>
                    <a:pt x="77632" y="0"/>
                    <a:pt x="173397" y="0"/>
                  </a:cubicBezTo>
                  <a:lnTo>
                    <a:pt x="2503424" y="0"/>
                  </a:lnTo>
                  <a:cubicBezTo>
                    <a:pt x="2599189" y="0"/>
                    <a:pt x="2676821" y="77632"/>
                    <a:pt x="2676821" y="173397"/>
                  </a:cubicBezTo>
                  <a:lnTo>
                    <a:pt x="2676821" y="1560576"/>
                  </a:lnTo>
                  <a:cubicBezTo>
                    <a:pt x="2676821" y="1656341"/>
                    <a:pt x="2599189" y="1733973"/>
                    <a:pt x="2503424" y="1733973"/>
                  </a:cubicBezTo>
                  <a:lnTo>
                    <a:pt x="173397" y="1733973"/>
                  </a:lnTo>
                  <a:cubicBezTo>
                    <a:pt x="77632" y="1733973"/>
                    <a:pt x="0" y="1656341"/>
                    <a:pt x="0" y="1560576"/>
                  </a:cubicBezTo>
                  <a:lnTo>
                    <a:pt x="0" y="17339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2586" tIns="209540" rIns="209540" bIns="643033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646013" y="1261867"/>
              <a:ext cx="3157387" cy="2124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北京大学创办于</a:t>
              </a:r>
              <a:r>
                <a:rPr lang="en-US" altLang="zh-CN" dirty="0"/>
                <a:t>1898</a:t>
              </a:r>
              <a:r>
                <a:rPr lang="zh-CN" altLang="en-US" dirty="0"/>
                <a:t>年，初名京师大学堂，是中国第一所国立综合性大学，也是当时中国最高教育行政机关。辛亥革命后，于</a:t>
              </a:r>
              <a:r>
                <a:rPr lang="en-US" altLang="zh-CN" dirty="0"/>
                <a:t>1912</a:t>
              </a:r>
              <a:r>
                <a:rPr lang="zh-CN" altLang="en-US" dirty="0"/>
                <a:t>年改为现名。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435087" y="3494398"/>
            <a:ext cx="3607476" cy="2182575"/>
            <a:chOff x="7435087" y="3494398"/>
            <a:chExt cx="3607476" cy="2182575"/>
          </a:xfrm>
        </p:grpSpPr>
        <p:sp>
          <p:nvSpPr>
            <p:cNvPr id="4" name="任意多边形 3"/>
            <p:cNvSpPr/>
            <p:nvPr/>
          </p:nvSpPr>
          <p:spPr>
            <a:xfrm>
              <a:off x="7435087" y="3516973"/>
              <a:ext cx="3607476" cy="2160000"/>
            </a:xfrm>
            <a:custGeom>
              <a:avLst/>
              <a:gdLst>
                <a:gd name="connsiteX0" fmla="*/ 0 w 2676821"/>
                <a:gd name="connsiteY0" fmla="*/ 173397 h 1733973"/>
                <a:gd name="connsiteX1" fmla="*/ 173397 w 2676821"/>
                <a:gd name="connsiteY1" fmla="*/ 0 h 1733973"/>
                <a:gd name="connsiteX2" fmla="*/ 2503424 w 2676821"/>
                <a:gd name="connsiteY2" fmla="*/ 0 h 1733973"/>
                <a:gd name="connsiteX3" fmla="*/ 2676821 w 2676821"/>
                <a:gd name="connsiteY3" fmla="*/ 173397 h 1733973"/>
                <a:gd name="connsiteX4" fmla="*/ 2676821 w 2676821"/>
                <a:gd name="connsiteY4" fmla="*/ 1560576 h 1733973"/>
                <a:gd name="connsiteX5" fmla="*/ 2503424 w 2676821"/>
                <a:gd name="connsiteY5" fmla="*/ 1733973 h 1733973"/>
                <a:gd name="connsiteX6" fmla="*/ 173397 w 2676821"/>
                <a:gd name="connsiteY6" fmla="*/ 1733973 h 1733973"/>
                <a:gd name="connsiteX7" fmla="*/ 0 w 2676821"/>
                <a:gd name="connsiteY7" fmla="*/ 1560576 h 1733973"/>
                <a:gd name="connsiteX8" fmla="*/ 0 w 2676821"/>
                <a:gd name="connsiteY8" fmla="*/ 173397 h 173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6821" h="1733973">
                  <a:moveTo>
                    <a:pt x="0" y="173397"/>
                  </a:moveTo>
                  <a:cubicBezTo>
                    <a:pt x="0" y="77632"/>
                    <a:pt x="77632" y="0"/>
                    <a:pt x="173397" y="0"/>
                  </a:cubicBezTo>
                  <a:lnTo>
                    <a:pt x="2503424" y="0"/>
                  </a:lnTo>
                  <a:cubicBezTo>
                    <a:pt x="2599189" y="0"/>
                    <a:pt x="2676821" y="77632"/>
                    <a:pt x="2676821" y="173397"/>
                  </a:cubicBezTo>
                  <a:lnTo>
                    <a:pt x="2676821" y="1560576"/>
                  </a:lnTo>
                  <a:cubicBezTo>
                    <a:pt x="2676821" y="1656341"/>
                    <a:pt x="2599189" y="1733973"/>
                    <a:pt x="2503424" y="1733973"/>
                  </a:cubicBezTo>
                  <a:lnTo>
                    <a:pt x="173397" y="1733973"/>
                  </a:lnTo>
                  <a:cubicBezTo>
                    <a:pt x="77632" y="1733973"/>
                    <a:pt x="0" y="1656341"/>
                    <a:pt x="0" y="1560576"/>
                  </a:cubicBezTo>
                  <a:lnTo>
                    <a:pt x="0" y="17339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2586" tIns="643033" rIns="209540" bIns="209540" numCol="1" spcCol="1270" anchor="t" anchorCtr="0">
              <a:noAutofit/>
            </a:bodyPr>
            <a:lstStyle/>
            <a:p>
              <a:pPr marL="285750" lvl="1" indent="-28575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3500" kern="12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646012" y="3494398"/>
              <a:ext cx="3157387" cy="2124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北京大学创办于</a:t>
              </a:r>
              <a:r>
                <a:rPr lang="en-US" altLang="zh-CN" dirty="0"/>
                <a:t>1898</a:t>
              </a:r>
              <a:r>
                <a:rPr lang="zh-CN" altLang="en-US" dirty="0"/>
                <a:t>年，初名京师大学堂，是中国第一所国立综合性大学，也是当时中国最高教育行政机关。辛亥革命后，于</a:t>
              </a:r>
              <a:r>
                <a:rPr lang="en-US" altLang="zh-CN" dirty="0"/>
                <a:t>1912</a:t>
              </a:r>
              <a:r>
                <a:rPr lang="zh-CN" altLang="en-US" dirty="0"/>
                <a:t>年改为现名。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45987" y="1874732"/>
            <a:ext cx="3100027" cy="3108537"/>
            <a:chOff x="8791132" y="2209481"/>
            <a:chExt cx="3100027" cy="3108537"/>
          </a:xfrm>
          <a:blipFill dpi="0" rotWithShape="1">
            <a:blip r:embed="rId3"/>
            <a:srcRect/>
            <a:tile tx="0" ty="0" sx="100000" sy="100000" flip="none" algn="ctr"/>
          </a:blipFill>
        </p:grpSpPr>
        <p:sp>
          <p:nvSpPr>
            <p:cNvPr id="12" name="任意多边形 11"/>
            <p:cNvSpPr/>
            <p:nvPr/>
          </p:nvSpPr>
          <p:spPr>
            <a:xfrm>
              <a:off x="8791132" y="2209481"/>
              <a:ext cx="1488864" cy="1488864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2346282"/>
                  </a:moveTo>
                  <a:cubicBezTo>
                    <a:pt x="0" y="1050466"/>
                    <a:pt x="1050466" y="0"/>
                    <a:pt x="2346282" y="0"/>
                  </a:cubicBezTo>
                  <a:lnTo>
                    <a:pt x="2346282" y="2346282"/>
                  </a:lnTo>
                  <a:lnTo>
                    <a:pt x="0" y="234628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130" tIns="936130" rIns="248920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400" kern="1200" dirty="0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0402295" y="2209481"/>
              <a:ext cx="1488864" cy="1488864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0"/>
                  </a:moveTo>
                  <a:cubicBezTo>
                    <a:pt x="1295816" y="0"/>
                    <a:pt x="2346282" y="1050466"/>
                    <a:pt x="2346282" y="2346282"/>
                  </a:cubicBezTo>
                  <a:lnTo>
                    <a:pt x="0" y="234628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936130" rIns="936130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400" kern="1200" dirty="0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0402295" y="3829153"/>
              <a:ext cx="1488864" cy="1488865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0"/>
                  </a:moveTo>
                  <a:cubicBezTo>
                    <a:pt x="2346282" y="1295816"/>
                    <a:pt x="1295816" y="2346282"/>
                    <a:pt x="0" y="2346282"/>
                  </a:cubicBezTo>
                  <a:lnTo>
                    <a:pt x="0" y="0"/>
                  </a:lnTo>
                  <a:lnTo>
                    <a:pt x="2346282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248921" rIns="936130" bIns="93613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400" kern="1200" dirty="0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8791132" y="3829153"/>
              <a:ext cx="1488864" cy="1488864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2346282"/>
                  </a:moveTo>
                  <a:cubicBezTo>
                    <a:pt x="1050466" y="2346282"/>
                    <a:pt x="0" y="1295816"/>
                    <a:pt x="0" y="0"/>
                  </a:cubicBezTo>
                  <a:lnTo>
                    <a:pt x="2346282" y="0"/>
                  </a:lnTo>
                  <a:lnTo>
                    <a:pt x="2346282" y="2346282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130" tIns="248920" rIns="248920" bIns="93613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400" kern="120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45987" y="1874732"/>
            <a:ext cx="3100027" cy="3108537"/>
            <a:chOff x="4545987" y="1874732"/>
            <a:chExt cx="3100027" cy="3108537"/>
          </a:xfrm>
          <a:solidFill>
            <a:schemeClr val="accent1">
              <a:hueOff val="0"/>
              <a:satOff val="0"/>
              <a:lumOff val="0"/>
              <a:alpha val="0"/>
            </a:schemeClr>
          </a:solidFill>
        </p:grpSpPr>
        <p:sp>
          <p:nvSpPr>
            <p:cNvPr id="18" name="任意多边形 17"/>
            <p:cNvSpPr/>
            <p:nvPr/>
          </p:nvSpPr>
          <p:spPr>
            <a:xfrm>
              <a:off x="4545987" y="1874732"/>
              <a:ext cx="1488864" cy="1488864"/>
            </a:xfrm>
            <a:custGeom>
              <a:avLst/>
              <a:gdLst/>
              <a:ahLst/>
              <a:cxnLst/>
              <a:rect l="l" t="t" r="r" b="b"/>
              <a:pathLst>
                <a:path w="1488864" h="1488864">
                  <a:moveTo>
                    <a:pt x="893560" y="511720"/>
                  </a:moveTo>
                  <a:cubicBezTo>
                    <a:pt x="849507" y="511720"/>
                    <a:pt x="809472" y="519161"/>
                    <a:pt x="773456" y="534044"/>
                  </a:cubicBezTo>
                  <a:cubicBezTo>
                    <a:pt x="737439" y="548927"/>
                    <a:pt x="710055" y="570730"/>
                    <a:pt x="691302" y="599454"/>
                  </a:cubicBezTo>
                  <a:cubicBezTo>
                    <a:pt x="672550" y="628178"/>
                    <a:pt x="663174" y="659060"/>
                    <a:pt x="663174" y="692100"/>
                  </a:cubicBezTo>
                  <a:cubicBezTo>
                    <a:pt x="663174" y="722163"/>
                    <a:pt x="670839" y="749324"/>
                    <a:pt x="686168" y="773583"/>
                  </a:cubicBezTo>
                  <a:cubicBezTo>
                    <a:pt x="701497" y="797842"/>
                    <a:pt x="724789" y="818157"/>
                    <a:pt x="756043" y="834528"/>
                  </a:cubicBezTo>
                  <a:cubicBezTo>
                    <a:pt x="780153" y="847327"/>
                    <a:pt x="822271" y="860945"/>
                    <a:pt x="882398" y="875382"/>
                  </a:cubicBezTo>
                  <a:cubicBezTo>
                    <a:pt x="942524" y="889818"/>
                    <a:pt x="981368" y="900459"/>
                    <a:pt x="998930" y="907305"/>
                  </a:cubicBezTo>
                  <a:cubicBezTo>
                    <a:pt x="1026315" y="917723"/>
                    <a:pt x="1045960" y="930597"/>
                    <a:pt x="1057866" y="945926"/>
                  </a:cubicBezTo>
                  <a:cubicBezTo>
                    <a:pt x="1069772" y="961255"/>
                    <a:pt x="1075725" y="979189"/>
                    <a:pt x="1075725" y="999727"/>
                  </a:cubicBezTo>
                  <a:cubicBezTo>
                    <a:pt x="1075725" y="1019968"/>
                    <a:pt x="1069549" y="1038646"/>
                    <a:pt x="1057196" y="1055761"/>
                  </a:cubicBezTo>
                  <a:cubicBezTo>
                    <a:pt x="1044844" y="1072876"/>
                    <a:pt x="1026017" y="1086345"/>
                    <a:pt x="1000716" y="1096168"/>
                  </a:cubicBezTo>
                  <a:cubicBezTo>
                    <a:pt x="975415" y="1105991"/>
                    <a:pt x="946245" y="1110902"/>
                    <a:pt x="913205" y="1110902"/>
                  </a:cubicBezTo>
                  <a:cubicBezTo>
                    <a:pt x="875998" y="1110902"/>
                    <a:pt x="842512" y="1104428"/>
                    <a:pt x="812746" y="1091480"/>
                  </a:cubicBezTo>
                  <a:cubicBezTo>
                    <a:pt x="782981" y="1078532"/>
                    <a:pt x="761028" y="1061565"/>
                    <a:pt x="746890" y="1040581"/>
                  </a:cubicBezTo>
                  <a:cubicBezTo>
                    <a:pt x="732751" y="1019596"/>
                    <a:pt x="723747" y="992732"/>
                    <a:pt x="719877" y="959990"/>
                  </a:cubicBezTo>
                  <a:lnTo>
                    <a:pt x="638171" y="967134"/>
                  </a:lnTo>
                  <a:cubicBezTo>
                    <a:pt x="639361" y="1010890"/>
                    <a:pt x="651342" y="1050106"/>
                    <a:pt x="674113" y="1084783"/>
                  </a:cubicBezTo>
                  <a:cubicBezTo>
                    <a:pt x="696884" y="1119460"/>
                    <a:pt x="728286" y="1145430"/>
                    <a:pt x="768321" y="1162694"/>
                  </a:cubicBezTo>
                  <a:cubicBezTo>
                    <a:pt x="808356" y="1179958"/>
                    <a:pt x="857990" y="1188590"/>
                    <a:pt x="917224" y="1188590"/>
                  </a:cubicBezTo>
                  <a:cubicBezTo>
                    <a:pt x="963956" y="1188590"/>
                    <a:pt x="1005999" y="1180033"/>
                    <a:pt x="1043355" y="1162917"/>
                  </a:cubicBezTo>
                  <a:cubicBezTo>
                    <a:pt x="1080711" y="1145802"/>
                    <a:pt x="1109361" y="1121841"/>
                    <a:pt x="1129304" y="1091033"/>
                  </a:cubicBezTo>
                  <a:cubicBezTo>
                    <a:pt x="1149247" y="1060226"/>
                    <a:pt x="1159218" y="1027409"/>
                    <a:pt x="1159218" y="992584"/>
                  </a:cubicBezTo>
                  <a:cubicBezTo>
                    <a:pt x="1159218" y="957460"/>
                    <a:pt x="1150140" y="926430"/>
                    <a:pt x="1131982" y="899492"/>
                  </a:cubicBezTo>
                  <a:cubicBezTo>
                    <a:pt x="1113825" y="872554"/>
                    <a:pt x="1085697" y="850304"/>
                    <a:pt x="1047597" y="832742"/>
                  </a:cubicBezTo>
                  <a:cubicBezTo>
                    <a:pt x="1021403" y="820836"/>
                    <a:pt x="973108" y="806921"/>
                    <a:pt x="902713" y="790996"/>
                  </a:cubicBezTo>
                  <a:cubicBezTo>
                    <a:pt x="832317" y="775071"/>
                    <a:pt x="788785" y="759519"/>
                    <a:pt x="772116" y="744338"/>
                  </a:cubicBezTo>
                  <a:cubicBezTo>
                    <a:pt x="755150" y="729158"/>
                    <a:pt x="746667" y="709810"/>
                    <a:pt x="746667" y="686295"/>
                  </a:cubicBezTo>
                  <a:cubicBezTo>
                    <a:pt x="746667" y="659209"/>
                    <a:pt x="758647" y="636066"/>
                    <a:pt x="782608" y="616867"/>
                  </a:cubicBezTo>
                  <a:cubicBezTo>
                    <a:pt x="806570" y="597668"/>
                    <a:pt x="844744" y="588069"/>
                    <a:pt x="897132" y="588069"/>
                  </a:cubicBezTo>
                  <a:cubicBezTo>
                    <a:pt x="947436" y="588069"/>
                    <a:pt x="985461" y="598636"/>
                    <a:pt x="1011208" y="619769"/>
                  </a:cubicBezTo>
                  <a:cubicBezTo>
                    <a:pt x="1036956" y="640903"/>
                    <a:pt x="1052062" y="672157"/>
                    <a:pt x="1056527" y="713531"/>
                  </a:cubicBezTo>
                  <a:lnTo>
                    <a:pt x="1139573" y="707280"/>
                  </a:lnTo>
                  <a:cubicBezTo>
                    <a:pt x="1138084" y="668882"/>
                    <a:pt x="1127369" y="634503"/>
                    <a:pt x="1107426" y="604142"/>
                  </a:cubicBezTo>
                  <a:cubicBezTo>
                    <a:pt x="1087483" y="573781"/>
                    <a:pt x="1058982" y="550787"/>
                    <a:pt x="1021924" y="535160"/>
                  </a:cubicBezTo>
                  <a:cubicBezTo>
                    <a:pt x="984866" y="519533"/>
                    <a:pt x="942078" y="511720"/>
                    <a:pt x="893560" y="511720"/>
                  </a:cubicBezTo>
                  <a:close/>
                  <a:moveTo>
                    <a:pt x="1488864" y="0"/>
                  </a:moveTo>
                  <a:lnTo>
                    <a:pt x="1488864" y="1488864"/>
                  </a:lnTo>
                  <a:lnTo>
                    <a:pt x="0" y="1488864"/>
                  </a:lnTo>
                  <a:cubicBezTo>
                    <a:pt x="0" y="666587"/>
                    <a:pt x="666587" y="0"/>
                    <a:pt x="1488864" y="0"/>
                  </a:cubicBezTo>
                  <a:close/>
                </a:path>
              </a:pathLst>
            </a:custGeom>
            <a:grpFill/>
            <a:ln w="317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130" tIns="936130" rIns="248920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400" kern="1200" dirty="0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6157150" y="1874732"/>
              <a:ext cx="1488864" cy="1488864"/>
            </a:xfrm>
            <a:custGeom>
              <a:avLst/>
              <a:gdLst/>
              <a:ahLst/>
              <a:cxnLst/>
              <a:rect l="l" t="t" r="r" b="b"/>
              <a:pathLst>
                <a:path w="1488864" h="1488864">
                  <a:moveTo>
                    <a:pt x="224901" y="548651"/>
                  </a:moveTo>
                  <a:lnTo>
                    <a:pt x="398584" y="1203197"/>
                  </a:lnTo>
                  <a:lnTo>
                    <a:pt x="486988" y="1203197"/>
                  </a:lnTo>
                  <a:lnTo>
                    <a:pt x="625844" y="704474"/>
                  </a:lnTo>
                  <a:cubicBezTo>
                    <a:pt x="631797" y="683340"/>
                    <a:pt x="638197" y="657742"/>
                    <a:pt x="645043" y="627679"/>
                  </a:cubicBezTo>
                  <a:cubicBezTo>
                    <a:pt x="647127" y="637204"/>
                    <a:pt x="653973" y="662802"/>
                    <a:pt x="665581" y="704474"/>
                  </a:cubicBezTo>
                  <a:lnTo>
                    <a:pt x="803545" y="1203197"/>
                  </a:lnTo>
                  <a:lnTo>
                    <a:pt x="887038" y="1203197"/>
                  </a:lnTo>
                  <a:lnTo>
                    <a:pt x="1066524" y="548651"/>
                  </a:lnTo>
                  <a:lnTo>
                    <a:pt x="979460" y="548651"/>
                  </a:lnTo>
                  <a:lnTo>
                    <a:pt x="876769" y="969239"/>
                  </a:lnTo>
                  <a:cubicBezTo>
                    <a:pt x="863374" y="1022817"/>
                    <a:pt x="852510" y="1070294"/>
                    <a:pt x="844175" y="1111668"/>
                  </a:cubicBezTo>
                  <a:cubicBezTo>
                    <a:pt x="833757" y="1039337"/>
                    <a:pt x="816791" y="962096"/>
                    <a:pt x="793276" y="879942"/>
                  </a:cubicBezTo>
                  <a:lnTo>
                    <a:pt x="699514" y="548651"/>
                  </a:lnTo>
                  <a:lnTo>
                    <a:pt x="595037" y="548651"/>
                  </a:lnTo>
                  <a:lnTo>
                    <a:pt x="470468" y="990671"/>
                  </a:lnTo>
                  <a:cubicBezTo>
                    <a:pt x="467491" y="1001386"/>
                    <a:pt x="457669" y="1041719"/>
                    <a:pt x="441000" y="1111668"/>
                  </a:cubicBezTo>
                  <a:cubicBezTo>
                    <a:pt x="433261" y="1067317"/>
                    <a:pt x="424033" y="1022669"/>
                    <a:pt x="413318" y="977723"/>
                  </a:cubicBezTo>
                  <a:lnTo>
                    <a:pt x="313752" y="548651"/>
                  </a:lnTo>
                  <a:close/>
                  <a:moveTo>
                    <a:pt x="0" y="0"/>
                  </a:moveTo>
                  <a:cubicBezTo>
                    <a:pt x="822277" y="0"/>
                    <a:pt x="1488864" y="666587"/>
                    <a:pt x="1488864" y="1488864"/>
                  </a:cubicBezTo>
                  <a:lnTo>
                    <a:pt x="0" y="1488864"/>
                  </a:lnTo>
                  <a:close/>
                </a:path>
              </a:pathLst>
            </a:custGeom>
            <a:grpFill/>
            <a:ln w="317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936130" rIns="936130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400" kern="1200" dirty="0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157150" y="3494404"/>
              <a:ext cx="1488864" cy="1488865"/>
            </a:xfrm>
            <a:custGeom>
              <a:avLst/>
              <a:gdLst/>
              <a:ahLst/>
              <a:cxnLst/>
              <a:rect l="l" t="t" r="r" b="b"/>
              <a:pathLst>
                <a:path w="1488864" h="1488865">
                  <a:moveTo>
                    <a:pt x="622009" y="402311"/>
                  </a:moveTo>
                  <a:cubicBezTo>
                    <a:pt x="665169" y="402311"/>
                    <a:pt x="704087" y="413250"/>
                    <a:pt x="738764" y="435128"/>
                  </a:cubicBezTo>
                  <a:cubicBezTo>
                    <a:pt x="773441" y="457006"/>
                    <a:pt x="799784" y="487813"/>
                    <a:pt x="817792" y="527550"/>
                  </a:cubicBezTo>
                  <a:cubicBezTo>
                    <a:pt x="835800" y="567287"/>
                    <a:pt x="844804" y="613796"/>
                    <a:pt x="844804" y="667077"/>
                  </a:cubicBezTo>
                  <a:cubicBezTo>
                    <a:pt x="844804" y="751313"/>
                    <a:pt x="823745" y="816351"/>
                    <a:pt x="781627" y="862190"/>
                  </a:cubicBezTo>
                  <a:cubicBezTo>
                    <a:pt x="739508" y="908029"/>
                    <a:pt x="685856" y="930949"/>
                    <a:pt x="620669" y="930949"/>
                  </a:cubicBezTo>
                  <a:cubicBezTo>
                    <a:pt x="556673" y="930949"/>
                    <a:pt x="503467" y="908253"/>
                    <a:pt x="461051" y="862860"/>
                  </a:cubicBezTo>
                  <a:cubicBezTo>
                    <a:pt x="418635" y="817468"/>
                    <a:pt x="397427" y="755332"/>
                    <a:pt x="397427" y="676453"/>
                  </a:cubicBezTo>
                  <a:cubicBezTo>
                    <a:pt x="397427" y="577929"/>
                    <a:pt x="419528" y="507607"/>
                    <a:pt x="463730" y="465489"/>
                  </a:cubicBezTo>
                  <a:cubicBezTo>
                    <a:pt x="507932" y="423371"/>
                    <a:pt x="560692" y="402311"/>
                    <a:pt x="622009" y="402311"/>
                  </a:cubicBezTo>
                  <a:close/>
                  <a:moveTo>
                    <a:pt x="621562" y="327748"/>
                  </a:moveTo>
                  <a:cubicBezTo>
                    <a:pt x="529289" y="327748"/>
                    <a:pt x="453982" y="358481"/>
                    <a:pt x="395641" y="419947"/>
                  </a:cubicBezTo>
                  <a:cubicBezTo>
                    <a:pt x="337301" y="481413"/>
                    <a:pt x="308130" y="566469"/>
                    <a:pt x="308130" y="675113"/>
                  </a:cubicBezTo>
                  <a:cubicBezTo>
                    <a:pt x="308130" y="732561"/>
                    <a:pt x="320632" y="787032"/>
                    <a:pt x="345635" y="838527"/>
                  </a:cubicBezTo>
                  <a:cubicBezTo>
                    <a:pt x="370638" y="890021"/>
                    <a:pt x="407399" y="930651"/>
                    <a:pt x="455917" y="960417"/>
                  </a:cubicBezTo>
                  <a:cubicBezTo>
                    <a:pt x="504435" y="990183"/>
                    <a:pt x="559501" y="1005065"/>
                    <a:pt x="621116" y="1005065"/>
                  </a:cubicBezTo>
                  <a:cubicBezTo>
                    <a:pt x="677968" y="1005065"/>
                    <a:pt x="730951" y="991596"/>
                    <a:pt x="780064" y="964659"/>
                  </a:cubicBezTo>
                  <a:cubicBezTo>
                    <a:pt x="829177" y="937721"/>
                    <a:pt x="867129" y="898058"/>
                    <a:pt x="893918" y="845670"/>
                  </a:cubicBezTo>
                  <a:cubicBezTo>
                    <a:pt x="920707" y="793283"/>
                    <a:pt x="934101" y="733901"/>
                    <a:pt x="934101" y="667523"/>
                  </a:cubicBezTo>
                  <a:cubicBezTo>
                    <a:pt x="934101" y="602039"/>
                    <a:pt x="921376" y="543475"/>
                    <a:pt x="895927" y="491831"/>
                  </a:cubicBezTo>
                  <a:cubicBezTo>
                    <a:pt x="870477" y="440188"/>
                    <a:pt x="833493" y="399930"/>
                    <a:pt x="784975" y="371057"/>
                  </a:cubicBezTo>
                  <a:cubicBezTo>
                    <a:pt x="736458" y="342185"/>
                    <a:pt x="681986" y="327748"/>
                    <a:pt x="621562" y="327748"/>
                  </a:cubicBezTo>
                  <a:close/>
                  <a:moveTo>
                    <a:pt x="0" y="0"/>
                  </a:moveTo>
                  <a:lnTo>
                    <a:pt x="1488864" y="0"/>
                  </a:lnTo>
                  <a:cubicBezTo>
                    <a:pt x="1488864" y="822278"/>
                    <a:pt x="822277" y="1488865"/>
                    <a:pt x="0" y="1488865"/>
                  </a:cubicBezTo>
                  <a:close/>
                </a:path>
              </a:pathLst>
            </a:custGeom>
            <a:grpFill/>
            <a:ln w="317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248921" rIns="936130" bIns="93613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400" kern="1200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545987" y="3494404"/>
              <a:ext cx="1488864" cy="1488864"/>
            </a:xfrm>
            <a:custGeom>
              <a:avLst/>
              <a:gdLst/>
              <a:ahLst/>
              <a:cxnLst/>
              <a:rect l="l" t="t" r="r" b="b"/>
              <a:pathLst>
                <a:path w="1488864" h="1488864">
                  <a:moveTo>
                    <a:pt x="618626" y="378939"/>
                  </a:moveTo>
                  <a:lnTo>
                    <a:pt x="618626" y="456181"/>
                  </a:lnTo>
                  <a:lnTo>
                    <a:pt x="834277" y="456181"/>
                  </a:lnTo>
                  <a:lnTo>
                    <a:pt x="834277" y="1033485"/>
                  </a:lnTo>
                  <a:lnTo>
                    <a:pt x="920895" y="1033485"/>
                  </a:lnTo>
                  <a:lnTo>
                    <a:pt x="920895" y="456181"/>
                  </a:lnTo>
                  <a:lnTo>
                    <a:pt x="1137440" y="456181"/>
                  </a:lnTo>
                  <a:lnTo>
                    <a:pt x="1137440" y="378939"/>
                  </a:lnTo>
                  <a:close/>
                  <a:moveTo>
                    <a:pt x="0" y="0"/>
                  </a:moveTo>
                  <a:lnTo>
                    <a:pt x="1488864" y="0"/>
                  </a:lnTo>
                  <a:lnTo>
                    <a:pt x="1488864" y="1488864"/>
                  </a:lnTo>
                  <a:cubicBezTo>
                    <a:pt x="666587" y="1488864"/>
                    <a:pt x="0" y="822277"/>
                    <a:pt x="0" y="0"/>
                  </a:cubicBezTo>
                  <a:close/>
                </a:path>
              </a:pathLst>
            </a:custGeom>
            <a:grpFill/>
            <a:ln w="317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130" tIns="248920" rIns="248920" bIns="93613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400" kern="1200" dirty="0"/>
            </a:p>
          </p:txBody>
        </p:sp>
      </p:grpSp>
      <p:sp>
        <p:nvSpPr>
          <p:cNvPr id="35" name="文本占位符 3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373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/>
          <p:cNvSpPr txBox="1"/>
          <p:nvPr/>
        </p:nvSpPr>
        <p:spPr>
          <a:xfrm>
            <a:off x="6744268" y="2055790"/>
            <a:ext cx="4774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输入一个小标题</a:t>
            </a:r>
          </a:p>
        </p:txBody>
      </p:sp>
      <p:sp>
        <p:nvSpPr>
          <p:cNvPr id="77" name="矩形 76"/>
          <p:cNvSpPr/>
          <p:nvPr/>
        </p:nvSpPr>
        <p:spPr>
          <a:xfrm>
            <a:off x="6856236" y="2725255"/>
            <a:ext cx="1746000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6741878" y="2972531"/>
            <a:ext cx="4398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左边是描述数据特征逻辑关系图，最上面的那个方框之所以大是因为代表了显著特征。数据具体分析可以放在这部分详细说明。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533525" y="1663096"/>
            <a:ext cx="3769287" cy="4207400"/>
            <a:chOff x="1533525" y="1663096"/>
            <a:chExt cx="3769287" cy="4207400"/>
          </a:xfrm>
          <a:scene3d>
            <a:camera prst="perspectiveRight">
              <a:rot lat="0" lon="19800000" rev="0"/>
            </a:camera>
            <a:lightRig rig="threePt" dir="t"/>
          </a:scene3d>
        </p:grpSpPr>
        <p:sp>
          <p:nvSpPr>
            <p:cNvPr id="34" name="矩形 33"/>
            <p:cNvSpPr/>
            <p:nvPr/>
          </p:nvSpPr>
          <p:spPr>
            <a:xfrm>
              <a:off x="1701480" y="2908524"/>
              <a:ext cx="3452043" cy="68257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第一组数据：</a:t>
              </a:r>
              <a:r>
                <a:rPr lang="en-US" altLang="zh-CN" dirty="0">
                  <a:latin typeface="+mj-ea"/>
                  <a:ea typeface="+mj-ea"/>
                </a:rPr>
                <a:t>XXX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45493" y="3668323"/>
              <a:ext cx="3452043" cy="68257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第二组数据：</a:t>
              </a:r>
              <a:r>
                <a:rPr lang="en-US" altLang="zh-CN" dirty="0">
                  <a:latin typeface="+mj-ea"/>
                  <a:ea typeface="+mj-ea"/>
                </a:rPr>
                <a:t>XXX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589509" y="4428122"/>
              <a:ext cx="3452043" cy="68257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第三组数据：</a:t>
              </a:r>
              <a:r>
                <a:rPr lang="en-US" altLang="zh-CN" dirty="0">
                  <a:latin typeface="+mj-ea"/>
                  <a:ea typeface="+mj-ea"/>
                </a:rPr>
                <a:t>XXX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533525" y="5187922"/>
              <a:ext cx="3452043" cy="68257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第四组数据：</a:t>
              </a:r>
              <a:r>
                <a:rPr lang="en-US" altLang="zh-CN" dirty="0">
                  <a:latin typeface="+mj-ea"/>
                  <a:ea typeface="+mj-ea"/>
                </a:rPr>
                <a:t>XXX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50769" y="1663096"/>
              <a:ext cx="3452043" cy="13361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ffectLst>
              <a:outerShdw blurRad="63500" dist="76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数据显著特征：</a:t>
              </a:r>
              <a:r>
                <a:rPr lang="en-US" altLang="zh-CN" sz="2000" dirty="0">
                  <a:latin typeface="+mj-ea"/>
                  <a:ea typeface="+mj-ea"/>
                </a:rPr>
                <a:t>XXXX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逻辑版面</a:t>
            </a:r>
          </a:p>
        </p:txBody>
      </p:sp>
      <p:sp>
        <p:nvSpPr>
          <p:cNvPr id="15" name="矩形 14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89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992180" y="1681316"/>
            <a:ext cx="3526720" cy="4240728"/>
            <a:chOff x="7992180" y="1681316"/>
            <a:chExt cx="3526720" cy="4240728"/>
          </a:xfrm>
        </p:grpSpPr>
        <p:sp>
          <p:nvSpPr>
            <p:cNvPr id="76" name="文本框 75"/>
            <p:cNvSpPr txBox="1"/>
            <p:nvPr/>
          </p:nvSpPr>
          <p:spPr>
            <a:xfrm>
              <a:off x="7993627" y="1681316"/>
              <a:ext cx="2890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+mn-ea"/>
                </a:rPr>
                <a:t>输入一个小标题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8093778" y="2383933"/>
              <a:ext cx="1034860" cy="4571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0000">
                    <a:alpha val="5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7992180" y="2598057"/>
              <a:ext cx="3526720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这是表示流程类的版面，暂列了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个流程，图片可以按照自己的研究进行更换。你可以自行删减。当然如果你不喜欢这个颜色，也可以随时更换：在形状上单击右键：设置形状格式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—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填充，进行操作。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2957" y="1938543"/>
            <a:ext cx="6543009" cy="2339564"/>
            <a:chOff x="852957" y="1938543"/>
            <a:chExt cx="6543009" cy="2339564"/>
          </a:xfrm>
          <a:gradFill flip="none" rotWithShape="1">
            <a:gsLst>
              <a:gs pos="4000">
                <a:schemeClr val="accent1">
                  <a:alpha val="82000"/>
                </a:schemeClr>
              </a:gs>
              <a:gs pos="100000">
                <a:srgbClr val="FF0000">
                  <a:alpha val="79000"/>
                </a:srgbClr>
              </a:gs>
            </a:gsLst>
            <a:lin ang="10800000" scaled="1"/>
            <a:tileRect/>
          </a:gradFill>
        </p:grpSpPr>
        <p:sp>
          <p:nvSpPr>
            <p:cNvPr id="27" name="L 形 26"/>
            <p:cNvSpPr/>
            <p:nvPr/>
          </p:nvSpPr>
          <p:spPr>
            <a:xfrm rot="5400000">
              <a:off x="1259580" y="2646676"/>
              <a:ext cx="1224808" cy="2038053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等腰三角形 28"/>
            <p:cNvSpPr/>
            <p:nvPr/>
          </p:nvSpPr>
          <p:spPr>
            <a:xfrm>
              <a:off x="2547932" y="2496632"/>
              <a:ext cx="347163" cy="34716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L 形 29"/>
            <p:cNvSpPr/>
            <p:nvPr/>
          </p:nvSpPr>
          <p:spPr>
            <a:xfrm rot="5400000">
              <a:off x="3512058" y="2089298"/>
              <a:ext cx="1224808" cy="2038053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等腰三角形 31"/>
            <p:cNvSpPr/>
            <p:nvPr/>
          </p:nvSpPr>
          <p:spPr>
            <a:xfrm>
              <a:off x="4800410" y="1939254"/>
              <a:ext cx="347163" cy="34716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L 形 32"/>
            <p:cNvSpPr/>
            <p:nvPr/>
          </p:nvSpPr>
          <p:spPr>
            <a:xfrm rot="5400000">
              <a:off x="5764536" y="1531920"/>
              <a:ext cx="1224808" cy="2038053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35" name="矩形 34"/>
          <p:cNvSpPr/>
          <p:nvPr/>
        </p:nvSpPr>
        <p:spPr>
          <a:xfrm>
            <a:off x="1150375" y="3410244"/>
            <a:ext cx="1730860" cy="271320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390271" y="2852866"/>
            <a:ext cx="1730860" cy="327058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659664" y="2295488"/>
            <a:ext cx="1730860" cy="383861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逻辑版面</a:t>
            </a:r>
          </a:p>
        </p:txBody>
      </p:sp>
      <p:sp>
        <p:nvSpPr>
          <p:cNvPr id="19" name="矩形 18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9776" y="2581501"/>
            <a:ext cx="1357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STEP01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23115" y="2049510"/>
            <a:ext cx="1357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STEP02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56152" y="1489773"/>
            <a:ext cx="1357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STEP03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9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3214255" y="1413164"/>
            <a:ext cx="0" cy="433300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984632" y="1413164"/>
            <a:ext cx="0" cy="433300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755008" y="1413164"/>
            <a:ext cx="0" cy="433300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ward-star-trophy-shape_49908"/>
          <p:cNvSpPr>
            <a:spLocks noChangeAspect="1"/>
          </p:cNvSpPr>
          <p:nvPr/>
        </p:nvSpPr>
        <p:spPr bwMode="auto">
          <a:xfrm>
            <a:off x="1571803" y="1449130"/>
            <a:ext cx="708132" cy="707141"/>
          </a:xfrm>
          <a:custGeom>
            <a:avLst/>
            <a:gdLst>
              <a:gd name="connsiteX0" fmla="*/ 426365 w 555531"/>
              <a:gd name="connsiteY0" fmla="*/ 380555 h 554754"/>
              <a:gd name="connsiteX1" fmla="*/ 381157 w 555531"/>
              <a:gd name="connsiteY1" fmla="*/ 425718 h 554754"/>
              <a:gd name="connsiteX2" fmla="*/ 426365 w 555531"/>
              <a:gd name="connsiteY2" fmla="*/ 470880 h 554754"/>
              <a:gd name="connsiteX3" fmla="*/ 471573 w 555531"/>
              <a:gd name="connsiteY3" fmla="*/ 425718 h 554754"/>
              <a:gd name="connsiteX4" fmla="*/ 426365 w 555531"/>
              <a:gd name="connsiteY4" fmla="*/ 380555 h 554754"/>
              <a:gd name="connsiteX5" fmla="*/ 0 w 555531"/>
              <a:gd name="connsiteY5" fmla="*/ 346689 h 554754"/>
              <a:gd name="connsiteX6" fmla="*/ 232675 w 555531"/>
              <a:gd name="connsiteY6" fmla="*/ 449856 h 554754"/>
              <a:gd name="connsiteX7" fmla="*/ 255296 w 555531"/>
              <a:gd name="connsiteY7" fmla="*/ 449856 h 554754"/>
              <a:gd name="connsiteX8" fmla="*/ 287612 w 555531"/>
              <a:gd name="connsiteY8" fmla="*/ 483708 h 554754"/>
              <a:gd name="connsiteX9" fmla="*/ 285996 w 555531"/>
              <a:gd name="connsiteY9" fmla="*/ 527231 h 554754"/>
              <a:gd name="connsiteX10" fmla="*/ 232675 w 555531"/>
              <a:gd name="connsiteY10" fmla="*/ 528843 h 554754"/>
              <a:gd name="connsiteX11" fmla="*/ 0 w 555531"/>
              <a:gd name="connsiteY11" fmla="*/ 425676 h 554754"/>
              <a:gd name="connsiteX12" fmla="*/ 410219 w 555531"/>
              <a:gd name="connsiteY12" fmla="*/ 296681 h 554754"/>
              <a:gd name="connsiteX13" fmla="*/ 442511 w 555531"/>
              <a:gd name="connsiteY13" fmla="*/ 296681 h 554754"/>
              <a:gd name="connsiteX14" fmla="*/ 448969 w 555531"/>
              <a:gd name="connsiteY14" fmla="*/ 335392 h 554754"/>
              <a:gd name="connsiteX15" fmla="*/ 474802 w 555531"/>
              <a:gd name="connsiteY15" fmla="*/ 345070 h 554754"/>
              <a:gd name="connsiteX16" fmla="*/ 507094 w 555531"/>
              <a:gd name="connsiteY16" fmla="*/ 322488 h 554754"/>
              <a:gd name="connsiteX17" fmla="*/ 529698 w 555531"/>
              <a:gd name="connsiteY17" fmla="*/ 346683 h 554754"/>
              <a:gd name="connsiteX18" fmla="*/ 507094 w 555531"/>
              <a:gd name="connsiteY18" fmla="*/ 377329 h 554754"/>
              <a:gd name="connsiteX19" fmla="*/ 516781 w 555531"/>
              <a:gd name="connsiteY19" fmla="*/ 403136 h 554754"/>
              <a:gd name="connsiteX20" fmla="*/ 555531 w 555531"/>
              <a:gd name="connsiteY20" fmla="*/ 409588 h 554754"/>
              <a:gd name="connsiteX21" fmla="*/ 555531 w 555531"/>
              <a:gd name="connsiteY21" fmla="*/ 441847 h 554754"/>
              <a:gd name="connsiteX22" fmla="*/ 516781 w 555531"/>
              <a:gd name="connsiteY22" fmla="*/ 448299 h 554754"/>
              <a:gd name="connsiteX23" fmla="*/ 507094 w 555531"/>
              <a:gd name="connsiteY23" fmla="*/ 474106 h 554754"/>
              <a:gd name="connsiteX24" fmla="*/ 529698 w 555531"/>
              <a:gd name="connsiteY24" fmla="*/ 506365 h 554754"/>
              <a:gd name="connsiteX25" fmla="*/ 507094 w 555531"/>
              <a:gd name="connsiteY25" fmla="*/ 528947 h 554754"/>
              <a:gd name="connsiteX26" fmla="*/ 474802 w 555531"/>
              <a:gd name="connsiteY26" fmla="*/ 506365 h 554754"/>
              <a:gd name="connsiteX27" fmla="*/ 448969 w 555531"/>
              <a:gd name="connsiteY27" fmla="*/ 516043 h 554754"/>
              <a:gd name="connsiteX28" fmla="*/ 442511 w 555531"/>
              <a:gd name="connsiteY28" fmla="*/ 554754 h 554754"/>
              <a:gd name="connsiteX29" fmla="*/ 410219 w 555531"/>
              <a:gd name="connsiteY29" fmla="*/ 554754 h 554754"/>
              <a:gd name="connsiteX30" fmla="*/ 403761 w 555531"/>
              <a:gd name="connsiteY30" fmla="*/ 517656 h 554754"/>
              <a:gd name="connsiteX31" fmla="*/ 377928 w 555531"/>
              <a:gd name="connsiteY31" fmla="*/ 506365 h 554754"/>
              <a:gd name="connsiteX32" fmla="*/ 347251 w 555531"/>
              <a:gd name="connsiteY32" fmla="*/ 528947 h 554754"/>
              <a:gd name="connsiteX33" fmla="*/ 323032 w 555531"/>
              <a:gd name="connsiteY33" fmla="*/ 506365 h 554754"/>
              <a:gd name="connsiteX34" fmla="*/ 345636 w 555531"/>
              <a:gd name="connsiteY34" fmla="*/ 474106 h 554754"/>
              <a:gd name="connsiteX35" fmla="*/ 335949 w 555531"/>
              <a:gd name="connsiteY35" fmla="*/ 448299 h 554754"/>
              <a:gd name="connsiteX36" fmla="*/ 297199 w 555531"/>
              <a:gd name="connsiteY36" fmla="*/ 441847 h 554754"/>
              <a:gd name="connsiteX37" fmla="*/ 297199 w 555531"/>
              <a:gd name="connsiteY37" fmla="*/ 409588 h 554754"/>
              <a:gd name="connsiteX38" fmla="*/ 335949 w 555531"/>
              <a:gd name="connsiteY38" fmla="*/ 403136 h 554754"/>
              <a:gd name="connsiteX39" fmla="*/ 345636 w 555531"/>
              <a:gd name="connsiteY39" fmla="*/ 377329 h 554754"/>
              <a:gd name="connsiteX40" fmla="*/ 324647 w 555531"/>
              <a:gd name="connsiteY40" fmla="*/ 346683 h 554754"/>
              <a:gd name="connsiteX41" fmla="*/ 347251 w 555531"/>
              <a:gd name="connsiteY41" fmla="*/ 322488 h 554754"/>
              <a:gd name="connsiteX42" fmla="*/ 377928 w 555531"/>
              <a:gd name="connsiteY42" fmla="*/ 345070 h 554754"/>
              <a:gd name="connsiteX43" fmla="*/ 403761 w 555531"/>
              <a:gd name="connsiteY43" fmla="*/ 335392 h 554754"/>
              <a:gd name="connsiteX44" fmla="*/ 0 w 555531"/>
              <a:gd name="connsiteY44" fmla="*/ 238640 h 554754"/>
              <a:gd name="connsiteX45" fmla="*/ 232675 w 555531"/>
              <a:gd name="connsiteY45" fmla="*/ 343386 h 554754"/>
              <a:gd name="connsiteX46" fmla="*/ 281149 w 555531"/>
              <a:gd name="connsiteY46" fmla="*/ 340164 h 554754"/>
              <a:gd name="connsiteX47" fmla="*/ 287612 w 555531"/>
              <a:gd name="connsiteY47" fmla="*/ 367559 h 554754"/>
              <a:gd name="connsiteX48" fmla="*/ 255296 w 555531"/>
              <a:gd name="connsiteY48" fmla="*/ 409457 h 554754"/>
              <a:gd name="connsiteX49" fmla="*/ 255296 w 555531"/>
              <a:gd name="connsiteY49" fmla="*/ 420738 h 554754"/>
              <a:gd name="connsiteX50" fmla="*/ 232675 w 555531"/>
              <a:gd name="connsiteY50" fmla="*/ 422349 h 554754"/>
              <a:gd name="connsiteX51" fmla="*/ 0 w 555531"/>
              <a:gd name="connsiteY51" fmla="*/ 319214 h 554754"/>
              <a:gd name="connsiteX52" fmla="*/ 0 w 555531"/>
              <a:gd name="connsiteY52" fmla="*/ 132146 h 554754"/>
              <a:gd name="connsiteX53" fmla="*/ 232551 w 555531"/>
              <a:gd name="connsiteY53" fmla="*/ 235313 h 554754"/>
              <a:gd name="connsiteX54" fmla="*/ 465102 w 555531"/>
              <a:gd name="connsiteY54" fmla="*/ 132146 h 554754"/>
              <a:gd name="connsiteX55" fmla="*/ 465102 w 555531"/>
              <a:gd name="connsiteY55" fmla="*/ 211133 h 554754"/>
              <a:gd name="connsiteX56" fmla="*/ 444108 w 555531"/>
              <a:gd name="connsiteY56" fmla="*/ 254657 h 554754"/>
              <a:gd name="connsiteX57" fmla="*/ 442493 w 555531"/>
              <a:gd name="connsiteY57" fmla="*/ 254657 h 554754"/>
              <a:gd name="connsiteX58" fmla="*/ 410194 w 555531"/>
              <a:gd name="connsiteY58" fmla="*/ 254657 h 554754"/>
              <a:gd name="connsiteX59" fmla="*/ 368206 w 555531"/>
              <a:gd name="connsiteY59" fmla="*/ 285284 h 554754"/>
              <a:gd name="connsiteX60" fmla="*/ 347212 w 555531"/>
              <a:gd name="connsiteY60" fmla="*/ 280448 h 554754"/>
              <a:gd name="connsiteX61" fmla="*/ 316528 w 555531"/>
              <a:gd name="connsiteY61" fmla="*/ 293344 h 554754"/>
              <a:gd name="connsiteX62" fmla="*/ 298764 w 555531"/>
              <a:gd name="connsiteY62" fmla="*/ 309464 h 554754"/>
              <a:gd name="connsiteX63" fmla="*/ 232551 w 555531"/>
              <a:gd name="connsiteY63" fmla="*/ 314300 h 554754"/>
              <a:gd name="connsiteX64" fmla="*/ 0 w 555531"/>
              <a:gd name="connsiteY64" fmla="*/ 211133 h 554754"/>
              <a:gd name="connsiteX65" fmla="*/ 232551 w 555531"/>
              <a:gd name="connsiteY65" fmla="*/ 0 h 554754"/>
              <a:gd name="connsiteX66" fmla="*/ 465102 w 555531"/>
              <a:gd name="connsiteY66" fmla="*/ 103255 h 554754"/>
              <a:gd name="connsiteX67" fmla="*/ 232551 w 555531"/>
              <a:gd name="connsiteY67" fmla="*/ 206510 h 554754"/>
              <a:gd name="connsiteX68" fmla="*/ 0 w 555531"/>
              <a:gd name="connsiteY68" fmla="*/ 103255 h 554754"/>
              <a:gd name="connsiteX69" fmla="*/ 232551 w 555531"/>
              <a:gd name="connsiteY69" fmla="*/ 0 h 55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55531" h="554754">
                <a:moveTo>
                  <a:pt x="426365" y="380555"/>
                </a:moveTo>
                <a:cubicBezTo>
                  <a:pt x="402147" y="380555"/>
                  <a:pt x="381157" y="401523"/>
                  <a:pt x="381157" y="425718"/>
                </a:cubicBezTo>
                <a:cubicBezTo>
                  <a:pt x="381157" y="451525"/>
                  <a:pt x="402147" y="470880"/>
                  <a:pt x="426365" y="470880"/>
                </a:cubicBezTo>
                <a:cubicBezTo>
                  <a:pt x="452198" y="470880"/>
                  <a:pt x="471573" y="451525"/>
                  <a:pt x="471573" y="425718"/>
                </a:cubicBezTo>
                <a:cubicBezTo>
                  <a:pt x="471573" y="401523"/>
                  <a:pt x="452198" y="380555"/>
                  <a:pt x="426365" y="380555"/>
                </a:cubicBezTo>
                <a:close/>
                <a:moveTo>
                  <a:pt x="0" y="346689"/>
                </a:moveTo>
                <a:cubicBezTo>
                  <a:pt x="0" y="404720"/>
                  <a:pt x="105027" y="449856"/>
                  <a:pt x="232675" y="449856"/>
                </a:cubicBezTo>
                <a:cubicBezTo>
                  <a:pt x="240754" y="449856"/>
                  <a:pt x="247217" y="449856"/>
                  <a:pt x="255296" y="449856"/>
                </a:cubicBezTo>
                <a:cubicBezTo>
                  <a:pt x="258528" y="465976"/>
                  <a:pt x="269838" y="478872"/>
                  <a:pt x="287612" y="483708"/>
                </a:cubicBezTo>
                <a:cubicBezTo>
                  <a:pt x="279533" y="496603"/>
                  <a:pt x="279533" y="512723"/>
                  <a:pt x="285996" y="527231"/>
                </a:cubicBezTo>
                <a:cubicBezTo>
                  <a:pt x="269838" y="528843"/>
                  <a:pt x="252064" y="528843"/>
                  <a:pt x="232675" y="528843"/>
                </a:cubicBezTo>
                <a:cubicBezTo>
                  <a:pt x="105027" y="528843"/>
                  <a:pt x="0" y="483708"/>
                  <a:pt x="0" y="425676"/>
                </a:cubicBezTo>
                <a:close/>
                <a:moveTo>
                  <a:pt x="410219" y="296681"/>
                </a:moveTo>
                <a:lnTo>
                  <a:pt x="442511" y="296681"/>
                </a:lnTo>
                <a:lnTo>
                  <a:pt x="448969" y="335392"/>
                </a:lnTo>
                <a:cubicBezTo>
                  <a:pt x="458657" y="337005"/>
                  <a:pt x="466730" y="341844"/>
                  <a:pt x="474802" y="345070"/>
                </a:cubicBezTo>
                <a:lnTo>
                  <a:pt x="507094" y="322488"/>
                </a:lnTo>
                <a:lnTo>
                  <a:pt x="529698" y="346683"/>
                </a:lnTo>
                <a:lnTo>
                  <a:pt x="507094" y="377329"/>
                </a:lnTo>
                <a:cubicBezTo>
                  <a:pt x="511938" y="385394"/>
                  <a:pt x="515167" y="393459"/>
                  <a:pt x="516781" y="403136"/>
                </a:cubicBezTo>
                <a:lnTo>
                  <a:pt x="555531" y="409588"/>
                </a:lnTo>
                <a:lnTo>
                  <a:pt x="555531" y="441847"/>
                </a:lnTo>
                <a:lnTo>
                  <a:pt x="516781" y="448299"/>
                </a:lnTo>
                <a:cubicBezTo>
                  <a:pt x="515167" y="457977"/>
                  <a:pt x="511938" y="466042"/>
                  <a:pt x="507094" y="474106"/>
                </a:cubicBezTo>
                <a:lnTo>
                  <a:pt x="529698" y="506365"/>
                </a:lnTo>
                <a:lnTo>
                  <a:pt x="507094" y="528947"/>
                </a:lnTo>
                <a:lnTo>
                  <a:pt x="474802" y="506365"/>
                </a:lnTo>
                <a:cubicBezTo>
                  <a:pt x="466730" y="511204"/>
                  <a:pt x="458657" y="514430"/>
                  <a:pt x="448969" y="516043"/>
                </a:cubicBezTo>
                <a:lnTo>
                  <a:pt x="442511" y="554754"/>
                </a:lnTo>
                <a:lnTo>
                  <a:pt x="410219" y="554754"/>
                </a:lnTo>
                <a:lnTo>
                  <a:pt x="403761" y="517656"/>
                </a:lnTo>
                <a:cubicBezTo>
                  <a:pt x="394074" y="514430"/>
                  <a:pt x="386001" y="511204"/>
                  <a:pt x="377928" y="506365"/>
                </a:cubicBezTo>
                <a:lnTo>
                  <a:pt x="347251" y="528947"/>
                </a:lnTo>
                <a:lnTo>
                  <a:pt x="323032" y="506365"/>
                </a:lnTo>
                <a:lnTo>
                  <a:pt x="345636" y="474106"/>
                </a:lnTo>
                <a:cubicBezTo>
                  <a:pt x="340793" y="466042"/>
                  <a:pt x="337564" y="457977"/>
                  <a:pt x="335949" y="448299"/>
                </a:cubicBezTo>
                <a:lnTo>
                  <a:pt x="297199" y="441847"/>
                </a:lnTo>
                <a:lnTo>
                  <a:pt x="297199" y="409588"/>
                </a:lnTo>
                <a:lnTo>
                  <a:pt x="335949" y="403136"/>
                </a:lnTo>
                <a:cubicBezTo>
                  <a:pt x="337564" y="393459"/>
                  <a:pt x="340793" y="385394"/>
                  <a:pt x="345636" y="377329"/>
                </a:cubicBezTo>
                <a:lnTo>
                  <a:pt x="324647" y="346683"/>
                </a:lnTo>
                <a:lnTo>
                  <a:pt x="347251" y="322488"/>
                </a:lnTo>
                <a:lnTo>
                  <a:pt x="377928" y="345070"/>
                </a:lnTo>
                <a:cubicBezTo>
                  <a:pt x="386001" y="340231"/>
                  <a:pt x="394074" y="337005"/>
                  <a:pt x="403761" y="335392"/>
                </a:cubicBezTo>
                <a:close/>
                <a:moveTo>
                  <a:pt x="0" y="238640"/>
                </a:moveTo>
                <a:cubicBezTo>
                  <a:pt x="0" y="296653"/>
                  <a:pt x="105027" y="343386"/>
                  <a:pt x="232675" y="343386"/>
                </a:cubicBezTo>
                <a:cubicBezTo>
                  <a:pt x="248833" y="343386"/>
                  <a:pt x="266606" y="341775"/>
                  <a:pt x="281149" y="340164"/>
                </a:cubicBezTo>
                <a:cubicBezTo>
                  <a:pt x="279533" y="349832"/>
                  <a:pt x="282764" y="359501"/>
                  <a:pt x="287612" y="367559"/>
                </a:cubicBezTo>
                <a:cubicBezTo>
                  <a:pt x="268222" y="372393"/>
                  <a:pt x="255296" y="390119"/>
                  <a:pt x="255296" y="409457"/>
                </a:cubicBezTo>
                <a:lnTo>
                  <a:pt x="255296" y="420738"/>
                </a:lnTo>
                <a:cubicBezTo>
                  <a:pt x="247217" y="422349"/>
                  <a:pt x="240754" y="422349"/>
                  <a:pt x="232675" y="422349"/>
                </a:cubicBezTo>
                <a:cubicBezTo>
                  <a:pt x="105027" y="422349"/>
                  <a:pt x="0" y="375616"/>
                  <a:pt x="0" y="319214"/>
                </a:cubicBezTo>
                <a:close/>
                <a:moveTo>
                  <a:pt x="0" y="132146"/>
                </a:moveTo>
                <a:cubicBezTo>
                  <a:pt x="0" y="188565"/>
                  <a:pt x="104971" y="235313"/>
                  <a:pt x="232551" y="235313"/>
                </a:cubicBezTo>
                <a:cubicBezTo>
                  <a:pt x="361746" y="235313"/>
                  <a:pt x="465102" y="188565"/>
                  <a:pt x="465102" y="132146"/>
                </a:cubicBezTo>
                <a:lnTo>
                  <a:pt x="465102" y="211133"/>
                </a:lnTo>
                <a:cubicBezTo>
                  <a:pt x="465102" y="225641"/>
                  <a:pt x="458642" y="240149"/>
                  <a:pt x="444108" y="254657"/>
                </a:cubicBezTo>
                <a:cubicBezTo>
                  <a:pt x="444108" y="254657"/>
                  <a:pt x="442493" y="254657"/>
                  <a:pt x="442493" y="254657"/>
                </a:cubicBezTo>
                <a:lnTo>
                  <a:pt x="410194" y="254657"/>
                </a:lnTo>
                <a:cubicBezTo>
                  <a:pt x="390815" y="254657"/>
                  <a:pt x="373051" y="267552"/>
                  <a:pt x="368206" y="285284"/>
                </a:cubicBezTo>
                <a:cubicBezTo>
                  <a:pt x="361746" y="282060"/>
                  <a:pt x="353671" y="280448"/>
                  <a:pt x="347212" y="280448"/>
                </a:cubicBezTo>
                <a:cubicBezTo>
                  <a:pt x="335907" y="280448"/>
                  <a:pt x="324603" y="283672"/>
                  <a:pt x="316528" y="293344"/>
                </a:cubicBezTo>
                <a:lnTo>
                  <a:pt x="298764" y="309464"/>
                </a:lnTo>
                <a:cubicBezTo>
                  <a:pt x="277769" y="312688"/>
                  <a:pt x="255160" y="314300"/>
                  <a:pt x="232551" y="314300"/>
                </a:cubicBezTo>
                <a:cubicBezTo>
                  <a:pt x="104971" y="314300"/>
                  <a:pt x="0" y="267552"/>
                  <a:pt x="0" y="211133"/>
                </a:cubicBezTo>
                <a:close/>
                <a:moveTo>
                  <a:pt x="232551" y="0"/>
                </a:moveTo>
                <a:cubicBezTo>
                  <a:pt x="360985" y="0"/>
                  <a:pt x="465102" y="46229"/>
                  <a:pt x="465102" y="103255"/>
                </a:cubicBezTo>
                <a:cubicBezTo>
                  <a:pt x="465102" y="160281"/>
                  <a:pt x="360985" y="206510"/>
                  <a:pt x="232551" y="206510"/>
                </a:cubicBezTo>
                <a:cubicBezTo>
                  <a:pt x="104117" y="206510"/>
                  <a:pt x="0" y="160281"/>
                  <a:pt x="0" y="103255"/>
                </a:cubicBezTo>
                <a:cubicBezTo>
                  <a:pt x="0" y="46229"/>
                  <a:pt x="104117" y="0"/>
                  <a:pt x="2325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6861" y="2453486"/>
            <a:ext cx="207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输入小标题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14972" y="3209771"/>
            <a:ext cx="118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100</a:t>
            </a:r>
            <a:endParaRPr lang="zh-CN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5524" y="4232801"/>
            <a:ext cx="2258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相关数据呈现，可以使用这个页面</a:t>
            </a:r>
          </a:p>
        </p:txBody>
      </p:sp>
      <p:sp>
        <p:nvSpPr>
          <p:cNvPr id="26" name="award-star-trophy-shape_49908"/>
          <p:cNvSpPr>
            <a:spLocks noChangeAspect="1"/>
          </p:cNvSpPr>
          <p:nvPr/>
        </p:nvSpPr>
        <p:spPr bwMode="auto">
          <a:xfrm>
            <a:off x="4293161" y="1452047"/>
            <a:ext cx="708132" cy="706984"/>
          </a:xfrm>
          <a:custGeom>
            <a:avLst/>
            <a:gdLst>
              <a:gd name="connsiteX0" fmla="*/ 458214 w 609614"/>
              <a:gd name="connsiteY0" fmla="*/ 470741 h 608626"/>
              <a:gd name="connsiteX1" fmla="*/ 548434 w 609614"/>
              <a:gd name="connsiteY1" fmla="*/ 487659 h 608626"/>
              <a:gd name="connsiteX2" fmla="*/ 422757 w 609614"/>
              <a:gd name="connsiteY2" fmla="*/ 585621 h 608626"/>
              <a:gd name="connsiteX3" fmla="*/ 458214 w 609614"/>
              <a:gd name="connsiteY3" fmla="*/ 470741 h 608626"/>
              <a:gd name="connsiteX4" fmla="*/ 148976 w 609614"/>
              <a:gd name="connsiteY4" fmla="*/ 469401 h 608626"/>
              <a:gd name="connsiteX5" fmla="*/ 184246 w 609614"/>
              <a:gd name="connsiteY5" fmla="*/ 584422 h 608626"/>
              <a:gd name="connsiteX6" fmla="*/ 60898 w 609614"/>
              <a:gd name="connsiteY6" fmla="*/ 487195 h 608626"/>
              <a:gd name="connsiteX7" fmla="*/ 148976 w 609614"/>
              <a:gd name="connsiteY7" fmla="*/ 469401 h 608626"/>
              <a:gd name="connsiteX8" fmla="*/ 319096 w 609614"/>
              <a:gd name="connsiteY8" fmla="*/ 459239 h 608626"/>
              <a:gd name="connsiteX9" fmla="*/ 429954 w 609614"/>
              <a:gd name="connsiteY9" fmla="*/ 467008 h 608626"/>
              <a:gd name="connsiteX10" fmla="*/ 387286 w 609614"/>
              <a:gd name="connsiteY10" fmla="*/ 597710 h 608626"/>
              <a:gd name="connsiteX11" fmla="*/ 319096 w 609614"/>
              <a:gd name="connsiteY11" fmla="*/ 608626 h 608626"/>
              <a:gd name="connsiteX12" fmla="*/ 290588 w 609614"/>
              <a:gd name="connsiteY12" fmla="*/ 458957 h 608626"/>
              <a:gd name="connsiteX13" fmla="*/ 290588 w 609614"/>
              <a:gd name="connsiteY13" fmla="*/ 608626 h 608626"/>
              <a:gd name="connsiteX14" fmla="*/ 219893 w 609614"/>
              <a:gd name="connsiteY14" fmla="*/ 597121 h 608626"/>
              <a:gd name="connsiteX15" fmla="*/ 177260 w 609614"/>
              <a:gd name="connsiteY15" fmla="*/ 465644 h 608626"/>
              <a:gd name="connsiteX16" fmla="*/ 290588 w 609614"/>
              <a:gd name="connsiteY16" fmla="*/ 458957 h 608626"/>
              <a:gd name="connsiteX17" fmla="*/ 319096 w 609614"/>
              <a:gd name="connsiteY17" fmla="*/ 317967 h 608626"/>
              <a:gd name="connsiteX18" fmla="*/ 450489 w 609614"/>
              <a:gd name="connsiteY18" fmla="*/ 317967 h 608626"/>
              <a:gd name="connsiteX19" fmla="*/ 435912 w 609614"/>
              <a:gd name="connsiteY19" fmla="*/ 438704 h 608626"/>
              <a:gd name="connsiteX20" fmla="*/ 319096 w 609614"/>
              <a:gd name="connsiteY20" fmla="*/ 430241 h 608626"/>
              <a:gd name="connsiteX21" fmla="*/ 478860 w 609614"/>
              <a:gd name="connsiteY21" fmla="*/ 317897 h 608626"/>
              <a:gd name="connsiteX22" fmla="*/ 609614 w 609614"/>
              <a:gd name="connsiteY22" fmla="*/ 317897 h 608626"/>
              <a:gd name="connsiteX23" fmla="*/ 565570 w 609614"/>
              <a:gd name="connsiteY23" fmla="*/ 462485 h 608626"/>
              <a:gd name="connsiteX24" fmla="*/ 464179 w 609614"/>
              <a:gd name="connsiteY24" fmla="*/ 442518 h 608626"/>
              <a:gd name="connsiteX25" fmla="*/ 478860 w 609614"/>
              <a:gd name="connsiteY25" fmla="*/ 317897 h 608626"/>
              <a:gd name="connsiteX26" fmla="*/ 156937 w 609614"/>
              <a:gd name="connsiteY26" fmla="*/ 317897 h 608626"/>
              <a:gd name="connsiteX27" fmla="*/ 290588 w 609614"/>
              <a:gd name="connsiteY27" fmla="*/ 317897 h 608626"/>
              <a:gd name="connsiteX28" fmla="*/ 290588 w 609614"/>
              <a:gd name="connsiteY28" fmla="*/ 430128 h 608626"/>
              <a:gd name="connsiteX29" fmla="*/ 171218 w 609614"/>
              <a:gd name="connsiteY29" fmla="*/ 437505 h 608626"/>
              <a:gd name="connsiteX30" fmla="*/ 156937 w 609614"/>
              <a:gd name="connsiteY30" fmla="*/ 317897 h 608626"/>
              <a:gd name="connsiteX31" fmla="*/ 0 w 609614"/>
              <a:gd name="connsiteY31" fmla="*/ 317897 h 608626"/>
              <a:gd name="connsiteX32" fmla="*/ 128555 w 609614"/>
              <a:gd name="connsiteY32" fmla="*/ 317897 h 608626"/>
              <a:gd name="connsiteX33" fmla="*/ 143036 w 609614"/>
              <a:gd name="connsiteY33" fmla="*/ 441460 h 608626"/>
              <a:gd name="connsiteX34" fmla="*/ 44034 w 609614"/>
              <a:gd name="connsiteY34" fmla="*/ 462415 h 608626"/>
              <a:gd name="connsiteX35" fmla="*/ 0 w 609614"/>
              <a:gd name="connsiteY35" fmla="*/ 317897 h 608626"/>
              <a:gd name="connsiteX36" fmla="*/ 443427 w 609614"/>
              <a:gd name="connsiteY36" fmla="*/ 162089 h 608626"/>
              <a:gd name="connsiteX37" fmla="*/ 451407 w 609614"/>
              <a:gd name="connsiteY37" fmla="*/ 289601 h 608626"/>
              <a:gd name="connsiteX38" fmla="*/ 319096 w 609614"/>
              <a:gd name="connsiteY38" fmla="*/ 289601 h 608626"/>
              <a:gd name="connsiteX39" fmla="*/ 319096 w 609614"/>
              <a:gd name="connsiteY39" fmla="*/ 170255 h 608626"/>
              <a:gd name="connsiteX40" fmla="*/ 443427 w 609614"/>
              <a:gd name="connsiteY40" fmla="*/ 162089 h 608626"/>
              <a:gd name="connsiteX41" fmla="*/ 164195 w 609614"/>
              <a:gd name="connsiteY41" fmla="*/ 160536 h 608626"/>
              <a:gd name="connsiteX42" fmla="*/ 290588 w 609614"/>
              <a:gd name="connsiteY42" fmla="*/ 169979 h 608626"/>
              <a:gd name="connsiteX43" fmla="*/ 290588 w 609614"/>
              <a:gd name="connsiteY43" fmla="*/ 289600 h 608626"/>
              <a:gd name="connsiteX44" fmla="*/ 156019 w 609614"/>
              <a:gd name="connsiteY44" fmla="*/ 289600 h 608626"/>
              <a:gd name="connsiteX45" fmla="*/ 164195 w 609614"/>
              <a:gd name="connsiteY45" fmla="*/ 160536 h 608626"/>
              <a:gd name="connsiteX46" fmla="*/ 48359 w 609614"/>
              <a:gd name="connsiteY46" fmla="*/ 139084 h 608626"/>
              <a:gd name="connsiteX47" fmla="*/ 136262 w 609614"/>
              <a:gd name="connsiteY47" fmla="*/ 156496 h 608626"/>
              <a:gd name="connsiteX48" fmla="*/ 127787 w 609614"/>
              <a:gd name="connsiteY48" fmla="*/ 289600 h 608626"/>
              <a:gd name="connsiteX49" fmla="*/ 71 w 609614"/>
              <a:gd name="connsiteY49" fmla="*/ 289600 h 608626"/>
              <a:gd name="connsiteX50" fmla="*/ 48359 w 609614"/>
              <a:gd name="connsiteY50" fmla="*/ 139084 h 608626"/>
              <a:gd name="connsiteX51" fmla="*/ 561251 w 609614"/>
              <a:gd name="connsiteY51" fmla="*/ 139014 h 608626"/>
              <a:gd name="connsiteX52" fmla="*/ 609614 w 609614"/>
              <a:gd name="connsiteY52" fmla="*/ 289600 h 608626"/>
              <a:gd name="connsiteX53" fmla="*/ 479792 w 609614"/>
              <a:gd name="connsiteY53" fmla="*/ 289600 h 608626"/>
              <a:gd name="connsiteX54" fmla="*/ 471518 w 609614"/>
              <a:gd name="connsiteY54" fmla="*/ 157997 h 608626"/>
              <a:gd name="connsiteX55" fmla="*/ 561251 w 609614"/>
              <a:gd name="connsiteY55" fmla="*/ 139014 h 608626"/>
              <a:gd name="connsiteX56" fmla="*/ 162442 w 609614"/>
              <a:gd name="connsiteY56" fmla="*/ 34648 h 608626"/>
              <a:gd name="connsiteX57" fmla="*/ 140667 w 609614"/>
              <a:gd name="connsiteY57" fmla="*/ 127935 h 608626"/>
              <a:gd name="connsiteX58" fmla="*/ 66473 w 609614"/>
              <a:gd name="connsiteY58" fmla="*/ 113976 h 608626"/>
              <a:gd name="connsiteX59" fmla="*/ 162442 w 609614"/>
              <a:gd name="connsiteY59" fmla="*/ 34648 h 608626"/>
              <a:gd name="connsiteX60" fmla="*/ 444703 w 609614"/>
              <a:gd name="connsiteY60" fmla="*/ 33448 h 608626"/>
              <a:gd name="connsiteX61" fmla="*/ 543424 w 609614"/>
              <a:gd name="connsiteY61" fmla="*/ 114299 h 608626"/>
              <a:gd name="connsiteX62" fmla="*/ 467068 w 609614"/>
              <a:gd name="connsiteY62" fmla="*/ 129840 h 608626"/>
              <a:gd name="connsiteX63" fmla="*/ 444703 w 609614"/>
              <a:gd name="connsiteY63" fmla="*/ 33448 h 608626"/>
              <a:gd name="connsiteX64" fmla="*/ 319096 w 609614"/>
              <a:gd name="connsiteY64" fmla="*/ 0 h 608626"/>
              <a:gd name="connsiteX65" fmla="*/ 410024 w 609614"/>
              <a:gd name="connsiteY65" fmla="*/ 18295 h 608626"/>
              <a:gd name="connsiteX66" fmla="*/ 438987 w 609614"/>
              <a:gd name="connsiteY66" fmla="*/ 133768 h 608626"/>
              <a:gd name="connsiteX67" fmla="*/ 319096 w 609614"/>
              <a:gd name="connsiteY67" fmla="*/ 141342 h 608626"/>
              <a:gd name="connsiteX68" fmla="*/ 290588 w 609614"/>
              <a:gd name="connsiteY68" fmla="*/ 0 h 608626"/>
              <a:gd name="connsiteX69" fmla="*/ 290588 w 609614"/>
              <a:gd name="connsiteY69" fmla="*/ 141131 h 608626"/>
              <a:gd name="connsiteX70" fmla="*/ 168792 w 609614"/>
              <a:gd name="connsiteY70" fmla="*/ 131984 h 608626"/>
              <a:gd name="connsiteX71" fmla="*/ 197149 w 609614"/>
              <a:gd name="connsiteY71" fmla="*/ 19178 h 608626"/>
              <a:gd name="connsiteX72" fmla="*/ 290588 w 609614"/>
              <a:gd name="connsiteY72" fmla="*/ 0 h 6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9614" h="608626">
                <a:moveTo>
                  <a:pt x="458214" y="470741"/>
                </a:moveTo>
                <a:cubicBezTo>
                  <a:pt x="497021" y="476348"/>
                  <a:pt x="527948" y="482839"/>
                  <a:pt x="548434" y="487659"/>
                </a:cubicBezTo>
                <a:cubicBezTo>
                  <a:pt x="516030" y="530443"/>
                  <a:pt x="472988" y="564573"/>
                  <a:pt x="422757" y="585621"/>
                </a:cubicBezTo>
                <a:cubicBezTo>
                  <a:pt x="437925" y="546574"/>
                  <a:pt x="449646" y="508117"/>
                  <a:pt x="458214" y="470741"/>
                </a:cubicBezTo>
                <a:close/>
                <a:moveTo>
                  <a:pt x="148976" y="469401"/>
                </a:moveTo>
                <a:cubicBezTo>
                  <a:pt x="157547" y="506857"/>
                  <a:pt x="169172" y="545394"/>
                  <a:pt x="184246" y="584422"/>
                </a:cubicBezTo>
                <a:cubicBezTo>
                  <a:pt x="134986" y="563286"/>
                  <a:pt x="92720" y="529369"/>
                  <a:pt x="60898" y="487195"/>
                </a:cubicBezTo>
                <a:cubicBezTo>
                  <a:pt x="90454" y="479625"/>
                  <a:pt x="119912" y="473727"/>
                  <a:pt x="148976" y="469401"/>
                </a:cubicBezTo>
                <a:close/>
                <a:moveTo>
                  <a:pt x="319096" y="459239"/>
                </a:moveTo>
                <a:cubicBezTo>
                  <a:pt x="359399" y="460124"/>
                  <a:pt x="396844" y="463173"/>
                  <a:pt x="429954" y="467008"/>
                </a:cubicBezTo>
                <a:cubicBezTo>
                  <a:pt x="420001" y="509494"/>
                  <a:pt x="406206" y="553159"/>
                  <a:pt x="387286" y="597710"/>
                </a:cubicBezTo>
                <a:cubicBezTo>
                  <a:pt x="365410" y="603906"/>
                  <a:pt x="342549" y="607544"/>
                  <a:pt x="319096" y="608626"/>
                </a:cubicBezTo>
                <a:close/>
                <a:moveTo>
                  <a:pt x="290588" y="458957"/>
                </a:moveTo>
                <a:lnTo>
                  <a:pt x="290588" y="608626"/>
                </a:lnTo>
                <a:cubicBezTo>
                  <a:pt x="266170" y="607446"/>
                  <a:pt x="242539" y="603611"/>
                  <a:pt x="219893" y="597121"/>
                </a:cubicBezTo>
                <a:cubicBezTo>
                  <a:pt x="200989" y="552279"/>
                  <a:pt x="187205" y="508224"/>
                  <a:pt x="177260" y="465644"/>
                </a:cubicBezTo>
                <a:cubicBezTo>
                  <a:pt x="216447" y="461022"/>
                  <a:pt x="254453" y="459153"/>
                  <a:pt x="290588" y="458957"/>
                </a:cubicBezTo>
                <a:close/>
                <a:moveTo>
                  <a:pt x="319096" y="317967"/>
                </a:moveTo>
                <a:lnTo>
                  <a:pt x="450489" y="317967"/>
                </a:lnTo>
                <a:cubicBezTo>
                  <a:pt x="448716" y="356146"/>
                  <a:pt x="444185" y="396588"/>
                  <a:pt x="435912" y="438704"/>
                </a:cubicBezTo>
                <a:cubicBezTo>
                  <a:pt x="401241" y="434473"/>
                  <a:pt x="361843" y="431127"/>
                  <a:pt x="319096" y="430241"/>
                </a:cubicBezTo>
                <a:close/>
                <a:moveTo>
                  <a:pt x="478860" y="317897"/>
                </a:moveTo>
                <a:lnTo>
                  <a:pt x="609614" y="317897"/>
                </a:lnTo>
                <a:cubicBezTo>
                  <a:pt x="607249" y="370716"/>
                  <a:pt x="591582" y="419895"/>
                  <a:pt x="565570" y="462485"/>
                </a:cubicBezTo>
                <a:cubicBezTo>
                  <a:pt x="545469" y="457370"/>
                  <a:pt x="510391" y="449305"/>
                  <a:pt x="464179" y="442518"/>
                </a:cubicBezTo>
                <a:cubicBezTo>
                  <a:pt x="472554" y="399043"/>
                  <a:pt x="477185" y="357339"/>
                  <a:pt x="478860" y="317897"/>
                </a:cubicBezTo>
                <a:close/>
                <a:moveTo>
                  <a:pt x="156937" y="317897"/>
                </a:moveTo>
                <a:lnTo>
                  <a:pt x="290588" y="317897"/>
                </a:lnTo>
                <a:lnTo>
                  <a:pt x="290588" y="430128"/>
                </a:lnTo>
                <a:cubicBezTo>
                  <a:pt x="252669" y="430226"/>
                  <a:pt x="212584" y="432488"/>
                  <a:pt x="171218" y="437505"/>
                </a:cubicBezTo>
                <a:cubicBezTo>
                  <a:pt x="163142" y="395898"/>
                  <a:pt x="158611" y="355766"/>
                  <a:pt x="156937" y="317897"/>
                </a:cubicBezTo>
                <a:close/>
                <a:moveTo>
                  <a:pt x="0" y="317897"/>
                </a:moveTo>
                <a:lnTo>
                  <a:pt x="128555" y="317897"/>
                </a:lnTo>
                <a:cubicBezTo>
                  <a:pt x="130230" y="357051"/>
                  <a:pt x="134761" y="398370"/>
                  <a:pt x="143036" y="441460"/>
                </a:cubicBezTo>
                <a:cubicBezTo>
                  <a:pt x="110528" y="446379"/>
                  <a:pt x="77330" y="453266"/>
                  <a:pt x="44034" y="462415"/>
                </a:cubicBezTo>
                <a:cubicBezTo>
                  <a:pt x="18027" y="419915"/>
                  <a:pt x="2364" y="370726"/>
                  <a:pt x="0" y="317897"/>
                </a:cubicBezTo>
                <a:close/>
                <a:moveTo>
                  <a:pt x="443427" y="162089"/>
                </a:moveTo>
                <a:cubicBezTo>
                  <a:pt x="448649" y="199673"/>
                  <a:pt x="451900" y="242669"/>
                  <a:pt x="451407" y="289601"/>
                </a:cubicBezTo>
                <a:lnTo>
                  <a:pt x="319096" y="289601"/>
                </a:lnTo>
                <a:lnTo>
                  <a:pt x="319096" y="170255"/>
                </a:lnTo>
                <a:cubicBezTo>
                  <a:pt x="358504" y="169960"/>
                  <a:pt x="400276" y="167697"/>
                  <a:pt x="443427" y="162089"/>
                </a:cubicBezTo>
                <a:close/>
                <a:moveTo>
                  <a:pt x="164195" y="160536"/>
                </a:moveTo>
                <a:cubicBezTo>
                  <a:pt x="201138" y="165356"/>
                  <a:pt x="243893" y="169094"/>
                  <a:pt x="290588" y="169979"/>
                </a:cubicBezTo>
                <a:lnTo>
                  <a:pt x="290588" y="289600"/>
                </a:lnTo>
                <a:lnTo>
                  <a:pt x="156019" y="289600"/>
                </a:lnTo>
                <a:cubicBezTo>
                  <a:pt x="155526" y="241988"/>
                  <a:pt x="158876" y="198507"/>
                  <a:pt x="164195" y="160536"/>
                </a:cubicBezTo>
                <a:close/>
                <a:moveTo>
                  <a:pt x="48359" y="139084"/>
                </a:moveTo>
                <a:cubicBezTo>
                  <a:pt x="67674" y="143904"/>
                  <a:pt x="97730" y="150594"/>
                  <a:pt x="136262" y="156496"/>
                </a:cubicBezTo>
                <a:cubicBezTo>
                  <a:pt x="130743" y="195749"/>
                  <a:pt x="127196" y="240608"/>
                  <a:pt x="127787" y="289600"/>
                </a:cubicBezTo>
                <a:lnTo>
                  <a:pt x="71" y="289600"/>
                </a:lnTo>
                <a:cubicBezTo>
                  <a:pt x="2732" y="234312"/>
                  <a:pt x="19977" y="182861"/>
                  <a:pt x="48359" y="139084"/>
                </a:cubicBezTo>
                <a:close/>
                <a:moveTo>
                  <a:pt x="561251" y="139014"/>
                </a:moveTo>
                <a:cubicBezTo>
                  <a:pt x="589619" y="182783"/>
                  <a:pt x="606856" y="234323"/>
                  <a:pt x="609614" y="289600"/>
                </a:cubicBezTo>
                <a:lnTo>
                  <a:pt x="479792" y="289600"/>
                </a:lnTo>
                <a:cubicBezTo>
                  <a:pt x="480284" y="241208"/>
                  <a:pt x="476837" y="196848"/>
                  <a:pt x="471518" y="157997"/>
                </a:cubicBezTo>
                <a:cubicBezTo>
                  <a:pt x="500969" y="153374"/>
                  <a:pt x="531012" y="147079"/>
                  <a:pt x="561251" y="139014"/>
                </a:cubicBezTo>
                <a:close/>
                <a:moveTo>
                  <a:pt x="162442" y="34648"/>
                </a:moveTo>
                <a:cubicBezTo>
                  <a:pt x="155446" y="57847"/>
                  <a:pt x="147367" y="89499"/>
                  <a:pt x="140667" y="127935"/>
                </a:cubicBezTo>
                <a:cubicBezTo>
                  <a:pt x="109925" y="123315"/>
                  <a:pt x="84800" y="118203"/>
                  <a:pt x="66473" y="113976"/>
                </a:cubicBezTo>
                <a:cubicBezTo>
                  <a:pt x="92584" y="81439"/>
                  <a:pt x="125197" y="54308"/>
                  <a:pt x="162442" y="34648"/>
                </a:cubicBezTo>
                <a:close/>
                <a:moveTo>
                  <a:pt x="444703" y="33448"/>
                </a:moveTo>
                <a:cubicBezTo>
                  <a:pt x="483029" y="53218"/>
                  <a:pt x="516626" y="80857"/>
                  <a:pt x="543424" y="114299"/>
                </a:cubicBezTo>
                <a:cubicBezTo>
                  <a:pt x="517808" y="120791"/>
                  <a:pt x="492290" y="125905"/>
                  <a:pt x="467068" y="129840"/>
                </a:cubicBezTo>
                <a:cubicBezTo>
                  <a:pt x="460171" y="89808"/>
                  <a:pt x="451797" y="57054"/>
                  <a:pt x="444703" y="33448"/>
                </a:cubicBezTo>
                <a:close/>
                <a:moveTo>
                  <a:pt x="319096" y="0"/>
                </a:moveTo>
                <a:cubicBezTo>
                  <a:pt x="350916" y="1475"/>
                  <a:pt x="381357" y="7770"/>
                  <a:pt x="410024" y="18295"/>
                </a:cubicBezTo>
                <a:cubicBezTo>
                  <a:pt x="417215" y="39147"/>
                  <a:pt x="429628" y="79376"/>
                  <a:pt x="438987" y="133768"/>
                </a:cubicBezTo>
                <a:cubicBezTo>
                  <a:pt x="397513" y="138981"/>
                  <a:pt x="357221" y="141145"/>
                  <a:pt x="319096" y="141342"/>
                </a:cubicBezTo>
                <a:close/>
                <a:moveTo>
                  <a:pt x="290588" y="0"/>
                </a:moveTo>
                <a:lnTo>
                  <a:pt x="290588" y="141131"/>
                </a:lnTo>
                <a:cubicBezTo>
                  <a:pt x="245690" y="140147"/>
                  <a:pt x="204435" y="136508"/>
                  <a:pt x="168792" y="131984"/>
                </a:cubicBezTo>
                <a:cubicBezTo>
                  <a:pt x="177949" y="79269"/>
                  <a:pt x="189961" y="40126"/>
                  <a:pt x="197149" y="19178"/>
                </a:cubicBezTo>
                <a:cubicBezTo>
                  <a:pt x="226490" y="8163"/>
                  <a:pt x="257801" y="1475"/>
                  <a:pt x="2905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658219" y="2453486"/>
            <a:ext cx="207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输入小标题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036330" y="3209771"/>
            <a:ext cx="118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56</a:t>
            </a:r>
            <a:endParaRPr lang="zh-CN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506882" y="4232801"/>
            <a:ext cx="2258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相关数据呈现，可以使用这个页面</a:t>
            </a:r>
          </a:p>
        </p:txBody>
      </p:sp>
      <p:sp>
        <p:nvSpPr>
          <p:cNvPr id="41" name="award-star-trophy-shape_49908"/>
          <p:cNvSpPr>
            <a:spLocks noChangeAspect="1"/>
          </p:cNvSpPr>
          <p:nvPr/>
        </p:nvSpPr>
        <p:spPr bwMode="auto">
          <a:xfrm>
            <a:off x="7014519" y="1460398"/>
            <a:ext cx="708132" cy="69596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7639" h="597195">
                <a:moveTo>
                  <a:pt x="256948" y="237241"/>
                </a:moveTo>
                <a:lnTo>
                  <a:pt x="270477" y="391532"/>
                </a:lnTo>
                <a:cubicBezTo>
                  <a:pt x="271367" y="401576"/>
                  <a:pt x="278666" y="409841"/>
                  <a:pt x="288456" y="411885"/>
                </a:cubicBezTo>
                <a:cubicBezTo>
                  <a:pt x="290147" y="412241"/>
                  <a:pt x="291749" y="412419"/>
                  <a:pt x="293352" y="412419"/>
                </a:cubicBezTo>
                <a:cubicBezTo>
                  <a:pt x="301451" y="412419"/>
                  <a:pt x="309195" y="408064"/>
                  <a:pt x="313289" y="400687"/>
                </a:cubicBezTo>
                <a:lnTo>
                  <a:pt x="382001" y="278036"/>
                </a:lnTo>
                <a:lnTo>
                  <a:pt x="409237" y="306743"/>
                </a:lnTo>
                <a:cubicBezTo>
                  <a:pt x="413598" y="311276"/>
                  <a:pt x="419651" y="313853"/>
                  <a:pt x="425881" y="313853"/>
                </a:cubicBezTo>
                <a:lnTo>
                  <a:pt x="571227" y="313853"/>
                </a:lnTo>
                <a:cubicBezTo>
                  <a:pt x="548086" y="357137"/>
                  <a:pt x="514174" y="404686"/>
                  <a:pt x="469316" y="456146"/>
                </a:cubicBezTo>
                <a:cubicBezTo>
                  <a:pt x="402739" y="532670"/>
                  <a:pt x="337231" y="589107"/>
                  <a:pt x="334472" y="591507"/>
                </a:cubicBezTo>
                <a:cubicBezTo>
                  <a:pt x="330022" y="595329"/>
                  <a:pt x="324504" y="597195"/>
                  <a:pt x="318985" y="597195"/>
                </a:cubicBezTo>
                <a:cubicBezTo>
                  <a:pt x="313823" y="597195"/>
                  <a:pt x="308660" y="595595"/>
                  <a:pt x="304388" y="592307"/>
                </a:cubicBezTo>
                <a:cubicBezTo>
                  <a:pt x="301362" y="589907"/>
                  <a:pt x="228377" y="533559"/>
                  <a:pt x="154236" y="457124"/>
                </a:cubicBezTo>
                <a:cubicBezTo>
                  <a:pt x="109110" y="410552"/>
                  <a:pt x="73775" y="367180"/>
                  <a:pt x="48408" y="327185"/>
                </a:cubicBezTo>
                <a:lnTo>
                  <a:pt x="182629" y="327185"/>
                </a:lnTo>
                <a:cubicBezTo>
                  <a:pt x="190194" y="327185"/>
                  <a:pt x="197225" y="323452"/>
                  <a:pt x="201498" y="317320"/>
                </a:cubicBezTo>
                <a:close/>
                <a:moveTo>
                  <a:pt x="192162" y="0"/>
                </a:moveTo>
                <a:cubicBezTo>
                  <a:pt x="232393" y="0"/>
                  <a:pt x="271377" y="12620"/>
                  <a:pt x="303775" y="35728"/>
                </a:cubicBezTo>
                <a:cubicBezTo>
                  <a:pt x="336262" y="12620"/>
                  <a:pt x="375157" y="0"/>
                  <a:pt x="415477" y="0"/>
                </a:cubicBezTo>
                <a:cubicBezTo>
                  <a:pt x="521393" y="0"/>
                  <a:pt x="607639" y="86121"/>
                  <a:pt x="607639" y="191884"/>
                </a:cubicBezTo>
                <a:cubicBezTo>
                  <a:pt x="607639" y="215259"/>
                  <a:pt x="602388" y="240678"/>
                  <a:pt x="592063" y="268140"/>
                </a:cubicBezTo>
                <a:lnTo>
                  <a:pt x="435770" y="268140"/>
                </a:lnTo>
                <a:lnTo>
                  <a:pt x="393848" y="224147"/>
                </a:lnTo>
                <a:cubicBezTo>
                  <a:pt x="388864" y="218814"/>
                  <a:pt x="381655" y="216237"/>
                  <a:pt x="374445" y="217125"/>
                </a:cubicBezTo>
                <a:cubicBezTo>
                  <a:pt x="367147" y="218103"/>
                  <a:pt x="360827" y="222369"/>
                  <a:pt x="357267" y="228679"/>
                </a:cubicBezTo>
                <a:lnTo>
                  <a:pt x="309649" y="313734"/>
                </a:lnTo>
                <a:lnTo>
                  <a:pt x="297011" y="170287"/>
                </a:lnTo>
                <a:cubicBezTo>
                  <a:pt x="296210" y="160689"/>
                  <a:pt x="289445" y="152601"/>
                  <a:pt x="280100" y="150112"/>
                </a:cubicBezTo>
                <a:cubicBezTo>
                  <a:pt x="270754" y="147713"/>
                  <a:pt x="260875" y="151357"/>
                  <a:pt x="255445" y="159267"/>
                </a:cubicBezTo>
                <a:lnTo>
                  <a:pt x="170712" y="281472"/>
                </a:lnTo>
                <a:lnTo>
                  <a:pt x="23052" y="281472"/>
                </a:lnTo>
                <a:cubicBezTo>
                  <a:pt x="7744" y="248943"/>
                  <a:pt x="0" y="218992"/>
                  <a:pt x="0" y="191884"/>
                </a:cubicBezTo>
                <a:cubicBezTo>
                  <a:pt x="0" y="86121"/>
                  <a:pt x="86157" y="0"/>
                  <a:pt x="192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379577" y="2453486"/>
            <a:ext cx="207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输入小标题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757688" y="3209771"/>
            <a:ext cx="118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78</a:t>
            </a:r>
            <a:endParaRPr lang="zh-CN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228240" y="4232801"/>
            <a:ext cx="2258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相关数据呈现，可以使用这个页面</a:t>
            </a:r>
          </a:p>
        </p:txBody>
      </p:sp>
      <p:sp>
        <p:nvSpPr>
          <p:cNvPr id="44" name="award-star-trophy-shape_49908"/>
          <p:cNvSpPr>
            <a:spLocks noChangeAspect="1"/>
          </p:cNvSpPr>
          <p:nvPr/>
        </p:nvSpPr>
        <p:spPr bwMode="auto">
          <a:xfrm>
            <a:off x="9717589" y="1506775"/>
            <a:ext cx="708132" cy="608884"/>
          </a:xfrm>
          <a:custGeom>
            <a:avLst/>
            <a:gdLst>
              <a:gd name="connsiteX0" fmla="*/ 233257 w 604181"/>
              <a:gd name="connsiteY0" fmla="*/ 295175 h 519503"/>
              <a:gd name="connsiteX1" fmla="*/ 249801 w 604181"/>
              <a:gd name="connsiteY1" fmla="*/ 330740 h 519503"/>
              <a:gd name="connsiteX2" fmla="*/ 216847 w 604181"/>
              <a:gd name="connsiteY2" fmla="*/ 330740 h 519503"/>
              <a:gd name="connsiteX3" fmla="*/ 401941 w 604181"/>
              <a:gd name="connsiteY3" fmla="*/ 282968 h 519503"/>
              <a:gd name="connsiteX4" fmla="*/ 414586 w 604181"/>
              <a:gd name="connsiteY4" fmla="*/ 282968 h 519503"/>
              <a:gd name="connsiteX5" fmla="*/ 442163 w 604181"/>
              <a:gd name="connsiteY5" fmla="*/ 304967 h 519503"/>
              <a:gd name="connsiteX6" fmla="*/ 414586 w 604181"/>
              <a:gd name="connsiteY6" fmla="*/ 327636 h 519503"/>
              <a:gd name="connsiteX7" fmla="*/ 401941 w 604181"/>
              <a:gd name="connsiteY7" fmla="*/ 327636 h 519503"/>
              <a:gd name="connsiteX8" fmla="*/ 316345 w 604181"/>
              <a:gd name="connsiteY8" fmla="*/ 282403 h 519503"/>
              <a:gd name="connsiteX9" fmla="*/ 328968 w 604181"/>
              <a:gd name="connsiteY9" fmla="*/ 282403 h 519503"/>
              <a:gd name="connsiteX10" fmla="*/ 356497 w 604181"/>
              <a:gd name="connsiteY10" fmla="*/ 304437 h 519503"/>
              <a:gd name="connsiteX11" fmla="*/ 328968 w 604181"/>
              <a:gd name="connsiteY11" fmla="*/ 327142 h 519503"/>
              <a:gd name="connsiteX12" fmla="*/ 316345 w 604181"/>
              <a:gd name="connsiteY12" fmla="*/ 327142 h 519503"/>
              <a:gd name="connsiteX13" fmla="*/ 392839 w 604181"/>
              <a:gd name="connsiteY13" fmla="*/ 264584 h 519503"/>
              <a:gd name="connsiteX14" fmla="*/ 383697 w 604181"/>
              <a:gd name="connsiteY14" fmla="*/ 273847 h 519503"/>
              <a:gd name="connsiteX15" fmla="*/ 383697 w 604181"/>
              <a:gd name="connsiteY15" fmla="*/ 369693 h 519503"/>
              <a:gd name="connsiteX16" fmla="*/ 392839 w 604181"/>
              <a:gd name="connsiteY16" fmla="*/ 378821 h 519503"/>
              <a:gd name="connsiteX17" fmla="*/ 401981 w 604181"/>
              <a:gd name="connsiteY17" fmla="*/ 369693 h 519503"/>
              <a:gd name="connsiteX18" fmla="*/ 401981 w 604181"/>
              <a:gd name="connsiteY18" fmla="*/ 345933 h 519503"/>
              <a:gd name="connsiteX19" fmla="*/ 414618 w 604181"/>
              <a:gd name="connsiteY19" fmla="*/ 345933 h 519503"/>
              <a:gd name="connsiteX20" fmla="*/ 460463 w 604181"/>
              <a:gd name="connsiteY20" fmla="*/ 304990 h 519503"/>
              <a:gd name="connsiteX21" fmla="*/ 414618 w 604181"/>
              <a:gd name="connsiteY21" fmla="*/ 264584 h 519503"/>
              <a:gd name="connsiteX22" fmla="*/ 511954 w 604181"/>
              <a:gd name="connsiteY22" fmla="*/ 264182 h 519503"/>
              <a:gd name="connsiteX23" fmla="*/ 472025 w 604181"/>
              <a:gd name="connsiteY23" fmla="*/ 294520 h 519503"/>
              <a:gd name="connsiteX24" fmla="*/ 508055 w 604181"/>
              <a:gd name="connsiteY24" fmla="*/ 329824 h 519503"/>
              <a:gd name="connsiteX25" fmla="*/ 529566 w 604181"/>
              <a:gd name="connsiteY25" fmla="*/ 345933 h 519503"/>
              <a:gd name="connsiteX26" fmla="*/ 508862 w 604181"/>
              <a:gd name="connsiteY26" fmla="*/ 357343 h 519503"/>
              <a:gd name="connsiteX27" fmla="*/ 484662 w 604181"/>
              <a:gd name="connsiteY27" fmla="*/ 347544 h 519503"/>
              <a:gd name="connsiteX28" fmla="*/ 471621 w 604181"/>
              <a:gd name="connsiteY28" fmla="*/ 347141 h 519503"/>
              <a:gd name="connsiteX29" fmla="*/ 471353 w 604181"/>
              <a:gd name="connsiteY29" fmla="*/ 360162 h 519503"/>
              <a:gd name="connsiteX30" fmla="*/ 508862 w 604181"/>
              <a:gd name="connsiteY30" fmla="*/ 375600 h 519503"/>
              <a:gd name="connsiteX31" fmla="*/ 547850 w 604181"/>
              <a:gd name="connsiteY31" fmla="*/ 345933 h 519503"/>
              <a:gd name="connsiteX32" fmla="*/ 513298 w 604181"/>
              <a:gd name="connsiteY32" fmla="*/ 312373 h 519503"/>
              <a:gd name="connsiteX33" fmla="*/ 490443 w 604181"/>
              <a:gd name="connsiteY33" fmla="*/ 294520 h 519503"/>
              <a:gd name="connsiteX34" fmla="*/ 511954 w 604181"/>
              <a:gd name="connsiteY34" fmla="*/ 282438 h 519503"/>
              <a:gd name="connsiteX35" fmla="*/ 532524 w 604181"/>
              <a:gd name="connsiteY35" fmla="*/ 287942 h 519503"/>
              <a:gd name="connsiteX36" fmla="*/ 545161 w 604181"/>
              <a:gd name="connsiteY36" fmla="*/ 285257 h 519503"/>
              <a:gd name="connsiteX37" fmla="*/ 542472 w 604181"/>
              <a:gd name="connsiteY37" fmla="*/ 272639 h 519503"/>
              <a:gd name="connsiteX38" fmla="*/ 511954 w 604181"/>
              <a:gd name="connsiteY38" fmla="*/ 264182 h 519503"/>
              <a:gd name="connsiteX39" fmla="*/ 307199 w 604181"/>
              <a:gd name="connsiteY39" fmla="*/ 264182 h 519503"/>
              <a:gd name="connsiteX40" fmla="*/ 298057 w 604181"/>
              <a:gd name="connsiteY40" fmla="*/ 273310 h 519503"/>
              <a:gd name="connsiteX41" fmla="*/ 298057 w 604181"/>
              <a:gd name="connsiteY41" fmla="*/ 369156 h 519503"/>
              <a:gd name="connsiteX42" fmla="*/ 307199 w 604181"/>
              <a:gd name="connsiteY42" fmla="*/ 378419 h 519503"/>
              <a:gd name="connsiteX43" fmla="*/ 316341 w 604181"/>
              <a:gd name="connsiteY43" fmla="*/ 369156 h 519503"/>
              <a:gd name="connsiteX44" fmla="*/ 316341 w 604181"/>
              <a:gd name="connsiteY44" fmla="*/ 345396 h 519503"/>
              <a:gd name="connsiteX45" fmla="*/ 328979 w 604181"/>
              <a:gd name="connsiteY45" fmla="*/ 345396 h 519503"/>
              <a:gd name="connsiteX46" fmla="*/ 374958 w 604181"/>
              <a:gd name="connsiteY46" fmla="*/ 304453 h 519503"/>
              <a:gd name="connsiteX47" fmla="*/ 328979 w 604181"/>
              <a:gd name="connsiteY47" fmla="*/ 264182 h 519503"/>
              <a:gd name="connsiteX48" fmla="*/ 233122 w 604181"/>
              <a:gd name="connsiteY48" fmla="*/ 264182 h 519503"/>
              <a:gd name="connsiteX49" fmla="*/ 224787 w 604181"/>
              <a:gd name="connsiteY49" fmla="*/ 269417 h 519503"/>
              <a:gd name="connsiteX50" fmla="*/ 180824 w 604181"/>
              <a:gd name="connsiteY50" fmla="*/ 365397 h 519503"/>
              <a:gd name="connsiteX51" fmla="*/ 185395 w 604181"/>
              <a:gd name="connsiteY51" fmla="*/ 377479 h 519503"/>
              <a:gd name="connsiteX52" fmla="*/ 189159 w 604181"/>
              <a:gd name="connsiteY52" fmla="*/ 378419 h 519503"/>
              <a:gd name="connsiteX53" fmla="*/ 197495 w 604181"/>
              <a:gd name="connsiteY53" fmla="*/ 373049 h 519503"/>
              <a:gd name="connsiteX54" fmla="*/ 208385 w 604181"/>
              <a:gd name="connsiteY54" fmla="*/ 349155 h 519503"/>
              <a:gd name="connsiteX55" fmla="*/ 258262 w 604181"/>
              <a:gd name="connsiteY55" fmla="*/ 349155 h 519503"/>
              <a:gd name="connsiteX56" fmla="*/ 269421 w 604181"/>
              <a:gd name="connsiteY56" fmla="*/ 373049 h 519503"/>
              <a:gd name="connsiteX57" fmla="*/ 281521 w 604181"/>
              <a:gd name="connsiteY57" fmla="*/ 377479 h 519503"/>
              <a:gd name="connsiteX58" fmla="*/ 285958 w 604181"/>
              <a:gd name="connsiteY58" fmla="*/ 365397 h 519503"/>
              <a:gd name="connsiteX59" fmla="*/ 241457 w 604181"/>
              <a:gd name="connsiteY59" fmla="*/ 269417 h 519503"/>
              <a:gd name="connsiteX60" fmla="*/ 233122 w 604181"/>
              <a:gd name="connsiteY60" fmla="*/ 264182 h 519503"/>
              <a:gd name="connsiteX61" fmla="*/ 93437 w 604181"/>
              <a:gd name="connsiteY61" fmla="*/ 93296 h 519503"/>
              <a:gd name="connsiteX62" fmla="*/ 93437 w 604181"/>
              <a:gd name="connsiteY62" fmla="*/ 413858 h 519503"/>
              <a:gd name="connsiteX63" fmla="*/ 93437 w 604181"/>
              <a:gd name="connsiteY63" fmla="*/ 431711 h 519503"/>
              <a:gd name="connsiteX64" fmla="*/ 93437 w 604181"/>
              <a:gd name="connsiteY64" fmla="*/ 453458 h 519503"/>
              <a:gd name="connsiteX65" fmla="*/ 123686 w 604181"/>
              <a:gd name="connsiteY65" fmla="*/ 453458 h 519503"/>
              <a:gd name="connsiteX66" fmla="*/ 123686 w 604181"/>
              <a:gd name="connsiteY66" fmla="*/ 141488 h 519503"/>
              <a:gd name="connsiteX67" fmla="*/ 141567 w 604181"/>
              <a:gd name="connsiteY67" fmla="*/ 123500 h 519503"/>
              <a:gd name="connsiteX68" fmla="*/ 538036 w 604181"/>
              <a:gd name="connsiteY68" fmla="*/ 123500 h 519503"/>
              <a:gd name="connsiteX69" fmla="*/ 538036 w 604181"/>
              <a:gd name="connsiteY69" fmla="*/ 93296 h 519503"/>
              <a:gd name="connsiteX70" fmla="*/ 516391 w 604181"/>
              <a:gd name="connsiteY70" fmla="*/ 93296 h 519503"/>
              <a:gd name="connsiteX71" fmla="*/ 498375 w 604181"/>
              <a:gd name="connsiteY71" fmla="*/ 93296 h 519503"/>
              <a:gd name="connsiteX72" fmla="*/ 35896 w 604181"/>
              <a:gd name="connsiteY72" fmla="*/ 35842 h 519503"/>
              <a:gd name="connsiteX73" fmla="*/ 35896 w 604181"/>
              <a:gd name="connsiteY73" fmla="*/ 396004 h 519503"/>
              <a:gd name="connsiteX74" fmla="*/ 57541 w 604181"/>
              <a:gd name="connsiteY74" fmla="*/ 396004 h 519503"/>
              <a:gd name="connsiteX75" fmla="*/ 57541 w 604181"/>
              <a:gd name="connsiteY75" fmla="*/ 93296 h 519503"/>
              <a:gd name="connsiteX76" fmla="*/ 93437 w 604181"/>
              <a:gd name="connsiteY76" fmla="*/ 57589 h 519503"/>
              <a:gd name="connsiteX77" fmla="*/ 480495 w 604181"/>
              <a:gd name="connsiteY77" fmla="*/ 57589 h 519503"/>
              <a:gd name="connsiteX78" fmla="*/ 480495 w 604181"/>
              <a:gd name="connsiteY78" fmla="*/ 35842 h 519503"/>
              <a:gd name="connsiteX79" fmla="*/ 35896 w 604181"/>
              <a:gd name="connsiteY79" fmla="*/ 0 h 519503"/>
              <a:gd name="connsiteX80" fmla="*/ 480495 w 604181"/>
              <a:gd name="connsiteY80" fmla="*/ 0 h 519503"/>
              <a:gd name="connsiteX81" fmla="*/ 516391 w 604181"/>
              <a:gd name="connsiteY81" fmla="*/ 35842 h 519503"/>
              <a:gd name="connsiteX82" fmla="*/ 516391 w 604181"/>
              <a:gd name="connsiteY82" fmla="*/ 57589 h 519503"/>
              <a:gd name="connsiteX83" fmla="*/ 538036 w 604181"/>
              <a:gd name="connsiteY83" fmla="*/ 57589 h 519503"/>
              <a:gd name="connsiteX84" fmla="*/ 573932 w 604181"/>
              <a:gd name="connsiteY84" fmla="*/ 93296 h 519503"/>
              <a:gd name="connsiteX85" fmla="*/ 573932 w 604181"/>
              <a:gd name="connsiteY85" fmla="*/ 123500 h 519503"/>
              <a:gd name="connsiteX86" fmla="*/ 586300 w 604181"/>
              <a:gd name="connsiteY86" fmla="*/ 123500 h 519503"/>
              <a:gd name="connsiteX87" fmla="*/ 604181 w 604181"/>
              <a:gd name="connsiteY87" fmla="*/ 141488 h 519503"/>
              <a:gd name="connsiteX88" fmla="*/ 604181 w 604181"/>
              <a:gd name="connsiteY88" fmla="*/ 501515 h 519503"/>
              <a:gd name="connsiteX89" fmla="*/ 586300 w 604181"/>
              <a:gd name="connsiteY89" fmla="*/ 519503 h 519503"/>
              <a:gd name="connsiteX90" fmla="*/ 141567 w 604181"/>
              <a:gd name="connsiteY90" fmla="*/ 519503 h 519503"/>
              <a:gd name="connsiteX91" fmla="*/ 123686 w 604181"/>
              <a:gd name="connsiteY91" fmla="*/ 501515 h 519503"/>
              <a:gd name="connsiteX92" fmla="*/ 123686 w 604181"/>
              <a:gd name="connsiteY92" fmla="*/ 489300 h 519503"/>
              <a:gd name="connsiteX93" fmla="*/ 93437 w 604181"/>
              <a:gd name="connsiteY93" fmla="*/ 489300 h 519503"/>
              <a:gd name="connsiteX94" fmla="*/ 57541 w 604181"/>
              <a:gd name="connsiteY94" fmla="*/ 453458 h 519503"/>
              <a:gd name="connsiteX95" fmla="*/ 57541 w 604181"/>
              <a:gd name="connsiteY95" fmla="*/ 431711 h 519503"/>
              <a:gd name="connsiteX96" fmla="*/ 35896 w 604181"/>
              <a:gd name="connsiteY96" fmla="*/ 431711 h 519503"/>
              <a:gd name="connsiteX97" fmla="*/ 0 w 604181"/>
              <a:gd name="connsiteY97" fmla="*/ 396004 h 519503"/>
              <a:gd name="connsiteX98" fmla="*/ 0 w 604181"/>
              <a:gd name="connsiteY98" fmla="*/ 35842 h 519503"/>
              <a:gd name="connsiteX99" fmla="*/ 35896 w 604181"/>
              <a:gd name="connsiteY99" fmla="*/ 0 h 51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604181" h="519503">
                <a:moveTo>
                  <a:pt x="233257" y="295175"/>
                </a:moveTo>
                <a:lnTo>
                  <a:pt x="249801" y="330740"/>
                </a:lnTo>
                <a:lnTo>
                  <a:pt x="216847" y="330740"/>
                </a:lnTo>
                <a:close/>
                <a:moveTo>
                  <a:pt x="401941" y="282968"/>
                </a:moveTo>
                <a:lnTo>
                  <a:pt x="414586" y="282968"/>
                </a:lnTo>
                <a:cubicBezTo>
                  <a:pt x="432881" y="282968"/>
                  <a:pt x="442163" y="290346"/>
                  <a:pt x="442163" y="304967"/>
                </a:cubicBezTo>
                <a:cubicBezTo>
                  <a:pt x="442163" y="319990"/>
                  <a:pt x="432881" y="327636"/>
                  <a:pt x="414586" y="327636"/>
                </a:cubicBezTo>
                <a:lnTo>
                  <a:pt x="401941" y="327636"/>
                </a:lnTo>
                <a:close/>
                <a:moveTo>
                  <a:pt x="316345" y="282403"/>
                </a:moveTo>
                <a:lnTo>
                  <a:pt x="328968" y="282403"/>
                </a:lnTo>
                <a:cubicBezTo>
                  <a:pt x="347231" y="282403"/>
                  <a:pt x="356497" y="289793"/>
                  <a:pt x="356497" y="304437"/>
                </a:cubicBezTo>
                <a:cubicBezTo>
                  <a:pt x="356497" y="319484"/>
                  <a:pt x="347231" y="327142"/>
                  <a:pt x="328968" y="327142"/>
                </a:cubicBezTo>
                <a:lnTo>
                  <a:pt x="316345" y="327142"/>
                </a:lnTo>
                <a:close/>
                <a:moveTo>
                  <a:pt x="392839" y="264584"/>
                </a:moveTo>
                <a:cubicBezTo>
                  <a:pt x="387730" y="264584"/>
                  <a:pt x="383697" y="268746"/>
                  <a:pt x="383697" y="273847"/>
                </a:cubicBezTo>
                <a:lnTo>
                  <a:pt x="383697" y="369693"/>
                </a:lnTo>
                <a:cubicBezTo>
                  <a:pt x="383697" y="374794"/>
                  <a:pt x="387730" y="378821"/>
                  <a:pt x="392839" y="378821"/>
                </a:cubicBezTo>
                <a:cubicBezTo>
                  <a:pt x="397813" y="378821"/>
                  <a:pt x="401981" y="374794"/>
                  <a:pt x="401981" y="369693"/>
                </a:cubicBezTo>
                <a:lnTo>
                  <a:pt x="401981" y="345933"/>
                </a:lnTo>
                <a:lnTo>
                  <a:pt x="414618" y="345933"/>
                </a:lnTo>
                <a:cubicBezTo>
                  <a:pt x="442851" y="345933"/>
                  <a:pt x="460463" y="330227"/>
                  <a:pt x="460463" y="304990"/>
                </a:cubicBezTo>
                <a:cubicBezTo>
                  <a:pt x="460463" y="280022"/>
                  <a:pt x="442851" y="264584"/>
                  <a:pt x="414618" y="264584"/>
                </a:cubicBezTo>
                <a:close/>
                <a:moveTo>
                  <a:pt x="511954" y="264182"/>
                </a:moveTo>
                <a:cubicBezTo>
                  <a:pt x="488023" y="264182"/>
                  <a:pt x="472025" y="276397"/>
                  <a:pt x="472025" y="294520"/>
                </a:cubicBezTo>
                <a:cubicBezTo>
                  <a:pt x="472025" y="318951"/>
                  <a:pt x="492863" y="325260"/>
                  <a:pt x="508055" y="329824"/>
                </a:cubicBezTo>
                <a:cubicBezTo>
                  <a:pt x="524726" y="334925"/>
                  <a:pt x="529566" y="337610"/>
                  <a:pt x="529566" y="345933"/>
                </a:cubicBezTo>
                <a:cubicBezTo>
                  <a:pt x="529566" y="354390"/>
                  <a:pt x="518407" y="357343"/>
                  <a:pt x="508862" y="357343"/>
                </a:cubicBezTo>
                <a:cubicBezTo>
                  <a:pt x="499854" y="357343"/>
                  <a:pt x="490174" y="353450"/>
                  <a:pt x="484662" y="347544"/>
                </a:cubicBezTo>
                <a:cubicBezTo>
                  <a:pt x="481167" y="343919"/>
                  <a:pt x="475386" y="343785"/>
                  <a:pt x="471621" y="347141"/>
                </a:cubicBezTo>
                <a:cubicBezTo>
                  <a:pt x="467992" y="350631"/>
                  <a:pt x="467857" y="356403"/>
                  <a:pt x="471353" y="360162"/>
                </a:cubicBezTo>
                <a:cubicBezTo>
                  <a:pt x="480360" y="369693"/>
                  <a:pt x="494745" y="375600"/>
                  <a:pt x="508862" y="375600"/>
                </a:cubicBezTo>
                <a:cubicBezTo>
                  <a:pt x="532255" y="375600"/>
                  <a:pt x="547850" y="363652"/>
                  <a:pt x="547850" y="345933"/>
                </a:cubicBezTo>
                <a:cubicBezTo>
                  <a:pt x="548119" y="322844"/>
                  <a:pt x="527953" y="316803"/>
                  <a:pt x="513298" y="312373"/>
                </a:cubicBezTo>
                <a:cubicBezTo>
                  <a:pt x="497031" y="307406"/>
                  <a:pt x="490443" y="304453"/>
                  <a:pt x="490443" y="294520"/>
                </a:cubicBezTo>
                <a:cubicBezTo>
                  <a:pt x="490443" y="285660"/>
                  <a:pt x="502005" y="282438"/>
                  <a:pt x="511954" y="282438"/>
                </a:cubicBezTo>
                <a:cubicBezTo>
                  <a:pt x="519079" y="282438"/>
                  <a:pt x="527415" y="284586"/>
                  <a:pt x="532524" y="287942"/>
                </a:cubicBezTo>
                <a:cubicBezTo>
                  <a:pt x="536691" y="290761"/>
                  <a:pt x="542472" y="289553"/>
                  <a:pt x="545161" y="285257"/>
                </a:cubicBezTo>
                <a:cubicBezTo>
                  <a:pt x="547850" y="280961"/>
                  <a:pt x="546640" y="275323"/>
                  <a:pt x="542472" y="272639"/>
                </a:cubicBezTo>
                <a:cubicBezTo>
                  <a:pt x="534406" y="267403"/>
                  <a:pt x="522709" y="264182"/>
                  <a:pt x="511954" y="264182"/>
                </a:cubicBezTo>
                <a:close/>
                <a:moveTo>
                  <a:pt x="307199" y="264182"/>
                </a:moveTo>
                <a:cubicBezTo>
                  <a:pt x="302225" y="264182"/>
                  <a:pt x="298057" y="268209"/>
                  <a:pt x="298057" y="273310"/>
                </a:cubicBezTo>
                <a:lnTo>
                  <a:pt x="298057" y="369156"/>
                </a:lnTo>
                <a:cubicBezTo>
                  <a:pt x="298057" y="374257"/>
                  <a:pt x="302225" y="378419"/>
                  <a:pt x="307199" y="378419"/>
                </a:cubicBezTo>
                <a:cubicBezTo>
                  <a:pt x="312308" y="378419"/>
                  <a:pt x="316341" y="374257"/>
                  <a:pt x="316341" y="369156"/>
                </a:cubicBezTo>
                <a:lnTo>
                  <a:pt x="316341" y="345396"/>
                </a:lnTo>
                <a:lnTo>
                  <a:pt x="328979" y="345396"/>
                </a:lnTo>
                <a:cubicBezTo>
                  <a:pt x="357346" y="345396"/>
                  <a:pt x="374958" y="329690"/>
                  <a:pt x="374958" y="304453"/>
                </a:cubicBezTo>
                <a:cubicBezTo>
                  <a:pt x="374958" y="279619"/>
                  <a:pt x="357346" y="264182"/>
                  <a:pt x="328979" y="264182"/>
                </a:cubicBezTo>
                <a:close/>
                <a:moveTo>
                  <a:pt x="233122" y="264182"/>
                </a:moveTo>
                <a:cubicBezTo>
                  <a:pt x="229492" y="264182"/>
                  <a:pt x="226265" y="266195"/>
                  <a:pt x="224787" y="269417"/>
                </a:cubicBezTo>
                <a:lnTo>
                  <a:pt x="180824" y="365397"/>
                </a:lnTo>
                <a:cubicBezTo>
                  <a:pt x="178673" y="369962"/>
                  <a:pt x="180690" y="375465"/>
                  <a:pt x="185395" y="377479"/>
                </a:cubicBezTo>
                <a:cubicBezTo>
                  <a:pt x="186605" y="378150"/>
                  <a:pt x="187815" y="378419"/>
                  <a:pt x="189159" y="378419"/>
                </a:cubicBezTo>
                <a:cubicBezTo>
                  <a:pt x="192655" y="378419"/>
                  <a:pt x="196016" y="376405"/>
                  <a:pt x="197495" y="373049"/>
                </a:cubicBezTo>
                <a:lnTo>
                  <a:pt x="208385" y="349155"/>
                </a:lnTo>
                <a:lnTo>
                  <a:pt x="258262" y="349155"/>
                </a:lnTo>
                <a:lnTo>
                  <a:pt x="269421" y="373049"/>
                </a:lnTo>
                <a:cubicBezTo>
                  <a:pt x="271438" y="377613"/>
                  <a:pt x="276950" y="379627"/>
                  <a:pt x="281521" y="377479"/>
                </a:cubicBezTo>
                <a:cubicBezTo>
                  <a:pt x="286092" y="375331"/>
                  <a:pt x="288109" y="369962"/>
                  <a:pt x="285958" y="365397"/>
                </a:cubicBezTo>
                <a:lnTo>
                  <a:pt x="241457" y="269417"/>
                </a:lnTo>
                <a:cubicBezTo>
                  <a:pt x="239978" y="266195"/>
                  <a:pt x="236617" y="264182"/>
                  <a:pt x="233122" y="264182"/>
                </a:cubicBezTo>
                <a:close/>
                <a:moveTo>
                  <a:pt x="93437" y="93296"/>
                </a:moveTo>
                <a:lnTo>
                  <a:pt x="93437" y="413858"/>
                </a:lnTo>
                <a:lnTo>
                  <a:pt x="93437" y="431711"/>
                </a:lnTo>
                <a:lnTo>
                  <a:pt x="93437" y="453458"/>
                </a:lnTo>
                <a:lnTo>
                  <a:pt x="123686" y="453458"/>
                </a:lnTo>
                <a:lnTo>
                  <a:pt x="123686" y="141488"/>
                </a:lnTo>
                <a:cubicBezTo>
                  <a:pt x="123686" y="131554"/>
                  <a:pt x="131753" y="123500"/>
                  <a:pt x="141567" y="123500"/>
                </a:cubicBezTo>
                <a:lnTo>
                  <a:pt x="538036" y="123500"/>
                </a:lnTo>
                <a:lnTo>
                  <a:pt x="538036" y="93296"/>
                </a:lnTo>
                <a:lnTo>
                  <a:pt x="516391" y="93296"/>
                </a:lnTo>
                <a:lnTo>
                  <a:pt x="498375" y="93296"/>
                </a:lnTo>
                <a:close/>
                <a:moveTo>
                  <a:pt x="35896" y="35842"/>
                </a:moveTo>
                <a:lnTo>
                  <a:pt x="35896" y="396004"/>
                </a:lnTo>
                <a:lnTo>
                  <a:pt x="57541" y="396004"/>
                </a:lnTo>
                <a:lnTo>
                  <a:pt x="57541" y="93296"/>
                </a:lnTo>
                <a:cubicBezTo>
                  <a:pt x="57541" y="73563"/>
                  <a:pt x="73674" y="57589"/>
                  <a:pt x="93437" y="57589"/>
                </a:cubicBezTo>
                <a:lnTo>
                  <a:pt x="480495" y="57589"/>
                </a:lnTo>
                <a:lnTo>
                  <a:pt x="480495" y="35842"/>
                </a:lnTo>
                <a:close/>
                <a:moveTo>
                  <a:pt x="35896" y="0"/>
                </a:moveTo>
                <a:lnTo>
                  <a:pt x="480495" y="0"/>
                </a:lnTo>
                <a:cubicBezTo>
                  <a:pt x="500258" y="0"/>
                  <a:pt x="516391" y="16109"/>
                  <a:pt x="516391" y="35842"/>
                </a:cubicBezTo>
                <a:lnTo>
                  <a:pt x="516391" y="57589"/>
                </a:lnTo>
                <a:lnTo>
                  <a:pt x="538036" y="57589"/>
                </a:lnTo>
                <a:cubicBezTo>
                  <a:pt x="557799" y="57589"/>
                  <a:pt x="573932" y="73563"/>
                  <a:pt x="573932" y="93296"/>
                </a:cubicBezTo>
                <a:lnTo>
                  <a:pt x="573932" y="123500"/>
                </a:lnTo>
                <a:lnTo>
                  <a:pt x="586300" y="123500"/>
                </a:lnTo>
                <a:cubicBezTo>
                  <a:pt x="596114" y="123500"/>
                  <a:pt x="604181" y="131554"/>
                  <a:pt x="604181" y="141488"/>
                </a:cubicBezTo>
                <a:lnTo>
                  <a:pt x="604181" y="501515"/>
                </a:lnTo>
                <a:cubicBezTo>
                  <a:pt x="604181" y="511449"/>
                  <a:pt x="596114" y="519503"/>
                  <a:pt x="586300" y="519503"/>
                </a:cubicBezTo>
                <a:lnTo>
                  <a:pt x="141567" y="519503"/>
                </a:lnTo>
                <a:cubicBezTo>
                  <a:pt x="131753" y="519503"/>
                  <a:pt x="123686" y="511449"/>
                  <a:pt x="123686" y="501515"/>
                </a:cubicBezTo>
                <a:lnTo>
                  <a:pt x="123686" y="489300"/>
                </a:lnTo>
                <a:lnTo>
                  <a:pt x="93437" y="489300"/>
                </a:lnTo>
                <a:cubicBezTo>
                  <a:pt x="73674" y="489300"/>
                  <a:pt x="57541" y="473191"/>
                  <a:pt x="57541" y="453458"/>
                </a:cubicBezTo>
                <a:lnTo>
                  <a:pt x="57541" y="431711"/>
                </a:lnTo>
                <a:lnTo>
                  <a:pt x="35896" y="431711"/>
                </a:lnTo>
                <a:cubicBezTo>
                  <a:pt x="16133" y="431711"/>
                  <a:pt x="0" y="415737"/>
                  <a:pt x="0" y="396004"/>
                </a:cubicBezTo>
                <a:lnTo>
                  <a:pt x="0" y="35842"/>
                </a:lnTo>
                <a:cubicBezTo>
                  <a:pt x="0" y="16109"/>
                  <a:pt x="16133" y="0"/>
                  <a:pt x="358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9100935" y="2453486"/>
            <a:ext cx="207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输入小标题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479046" y="3209771"/>
            <a:ext cx="118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69</a:t>
            </a:r>
            <a:endParaRPr lang="zh-CN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949598" y="4232801"/>
            <a:ext cx="2258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相关数据呈现，可以使用这个页面</a:t>
            </a:r>
          </a:p>
        </p:txBody>
      </p:sp>
      <p:sp>
        <p:nvSpPr>
          <p:cNvPr id="24" name="矩形 23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数据版面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432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3214255" y="1413164"/>
            <a:ext cx="0" cy="433300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984632" y="1413164"/>
            <a:ext cx="0" cy="433300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755008" y="1413164"/>
            <a:ext cx="0" cy="433300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995470" y="1275597"/>
            <a:ext cx="1822495" cy="1822495"/>
            <a:chOff x="995470" y="1275597"/>
            <a:chExt cx="1822495" cy="1822495"/>
          </a:xfrm>
        </p:grpSpPr>
        <p:sp>
          <p:nvSpPr>
            <p:cNvPr id="12" name="圆角矩形 11"/>
            <p:cNvSpPr/>
            <p:nvPr/>
          </p:nvSpPr>
          <p:spPr>
            <a:xfrm>
              <a:off x="995470" y="1275597"/>
              <a:ext cx="1822495" cy="1822495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076498" y="1356625"/>
              <a:ext cx="1660439" cy="1660439"/>
            </a:xfrm>
            <a:prstGeom prst="round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684817" y="1275597"/>
            <a:ext cx="1822495" cy="1822495"/>
            <a:chOff x="995470" y="1275597"/>
            <a:chExt cx="1822495" cy="1822495"/>
          </a:xfrm>
        </p:grpSpPr>
        <p:sp>
          <p:nvSpPr>
            <p:cNvPr id="41" name="圆角矩形 40"/>
            <p:cNvSpPr/>
            <p:nvPr/>
          </p:nvSpPr>
          <p:spPr>
            <a:xfrm>
              <a:off x="995470" y="1275597"/>
              <a:ext cx="1822495" cy="1822495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076498" y="1356625"/>
              <a:ext cx="1660439" cy="1660439"/>
            </a:xfrm>
            <a:prstGeom prst="round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374164" y="1275597"/>
            <a:ext cx="1822495" cy="1822495"/>
            <a:chOff x="995470" y="1275597"/>
            <a:chExt cx="1822495" cy="1822495"/>
          </a:xfrm>
        </p:grpSpPr>
        <p:sp>
          <p:nvSpPr>
            <p:cNvPr id="47" name="圆角矩形 46"/>
            <p:cNvSpPr/>
            <p:nvPr/>
          </p:nvSpPr>
          <p:spPr>
            <a:xfrm>
              <a:off x="995470" y="1275597"/>
              <a:ext cx="1822495" cy="1822495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076498" y="1356625"/>
              <a:ext cx="1660439" cy="1660439"/>
            </a:xfrm>
            <a:prstGeom prst="round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157794" y="1275597"/>
            <a:ext cx="1822495" cy="1822495"/>
            <a:chOff x="995470" y="1275597"/>
            <a:chExt cx="1822495" cy="1822495"/>
          </a:xfrm>
        </p:grpSpPr>
        <p:sp>
          <p:nvSpPr>
            <p:cNvPr id="52" name="圆角矩形 51"/>
            <p:cNvSpPr/>
            <p:nvPr/>
          </p:nvSpPr>
          <p:spPr>
            <a:xfrm>
              <a:off x="995470" y="1275597"/>
              <a:ext cx="1822495" cy="1822495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10800000" scaled="1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1076498" y="1356625"/>
              <a:ext cx="1660439" cy="1660439"/>
            </a:xfrm>
            <a:prstGeom prst="round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40388" y="4116652"/>
            <a:ext cx="2117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如果你不喜欢图标，想用照片来表达数据，那么这个版式可以</a:t>
            </a:r>
          </a:p>
        </p:txBody>
      </p:sp>
      <p:sp>
        <p:nvSpPr>
          <p:cNvPr id="54" name="矩形 53"/>
          <p:cNvSpPr/>
          <p:nvPr/>
        </p:nvSpPr>
        <p:spPr>
          <a:xfrm>
            <a:off x="1512271" y="4081986"/>
            <a:ext cx="790621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数据版面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010494" y="4116652"/>
            <a:ext cx="2117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如果你不喜欢图标，想用照片来表达数据，那么这个版式可以</a:t>
            </a:r>
          </a:p>
        </p:txBody>
      </p:sp>
      <p:sp>
        <p:nvSpPr>
          <p:cNvPr id="83" name="矩形 82"/>
          <p:cNvSpPr/>
          <p:nvPr/>
        </p:nvSpPr>
        <p:spPr>
          <a:xfrm>
            <a:off x="9682377" y="4081986"/>
            <a:ext cx="790621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3557661" y="4116652"/>
            <a:ext cx="2117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如果你不喜欢图标，想用照片来表达数据，那么这个版式可以</a:t>
            </a:r>
          </a:p>
        </p:txBody>
      </p:sp>
      <p:sp>
        <p:nvSpPr>
          <p:cNvPr id="88" name="矩形 87"/>
          <p:cNvSpPr/>
          <p:nvPr/>
        </p:nvSpPr>
        <p:spPr>
          <a:xfrm>
            <a:off x="4229544" y="4081986"/>
            <a:ext cx="790621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6238358" y="4116652"/>
            <a:ext cx="2117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如果你不喜欢图标，想用照片来表达数据，那么这个版式可以</a:t>
            </a:r>
          </a:p>
        </p:txBody>
      </p:sp>
      <p:sp>
        <p:nvSpPr>
          <p:cNvPr id="93" name="矩形 92"/>
          <p:cNvSpPr/>
          <p:nvPr/>
        </p:nvSpPr>
        <p:spPr>
          <a:xfrm>
            <a:off x="6910241" y="4081986"/>
            <a:ext cx="790621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055067" y="3170603"/>
            <a:ext cx="1653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在此输入小标题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9225173" y="3170603"/>
            <a:ext cx="1653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在此输入小标题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772340" y="3170603"/>
            <a:ext cx="1653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在此输入小标题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453037" y="3170603"/>
            <a:ext cx="1653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在此输入小标题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51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332885" y="1267164"/>
            <a:ext cx="2477729" cy="2477729"/>
            <a:chOff x="1332885" y="1744877"/>
            <a:chExt cx="2477729" cy="2477729"/>
          </a:xfrm>
          <a:effectLst/>
        </p:grpSpPr>
        <p:sp>
          <p:nvSpPr>
            <p:cNvPr id="13" name="同心圆 12"/>
            <p:cNvSpPr/>
            <p:nvPr/>
          </p:nvSpPr>
          <p:spPr>
            <a:xfrm>
              <a:off x="1332885" y="1744877"/>
              <a:ext cx="2477729" cy="2477729"/>
            </a:xfrm>
            <a:prstGeom prst="donut">
              <a:avLst>
                <a:gd name="adj" fmla="val 11738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空心弧 14"/>
            <p:cNvSpPr/>
            <p:nvPr/>
          </p:nvSpPr>
          <p:spPr>
            <a:xfrm rot="5400000">
              <a:off x="1471261" y="1897204"/>
              <a:ext cx="2200971" cy="2181458"/>
            </a:xfrm>
            <a:prstGeom prst="blockArc">
              <a:avLst>
                <a:gd name="adj1" fmla="val 10825569"/>
                <a:gd name="adj2" fmla="val 16180333"/>
                <a:gd name="adj3" fmla="val 0"/>
              </a:avLst>
            </a:prstGeom>
            <a:noFill/>
            <a:ln w="292100" cap="rnd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959511" y="2204004"/>
            <a:ext cx="122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25%</a:t>
            </a:r>
            <a:endParaRPr lang="zh-CN" altLang="en-US" sz="3200" dirty="0">
              <a:latin typeface="+mj-lt"/>
            </a:endParaRPr>
          </a:p>
        </p:txBody>
      </p:sp>
      <p:sp>
        <p:nvSpPr>
          <p:cNvPr id="55" name="同心圆 54"/>
          <p:cNvSpPr/>
          <p:nvPr/>
        </p:nvSpPr>
        <p:spPr>
          <a:xfrm>
            <a:off x="4771918" y="1267164"/>
            <a:ext cx="2477729" cy="2477729"/>
          </a:xfrm>
          <a:prstGeom prst="donut">
            <a:avLst>
              <a:gd name="adj" fmla="val 1173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379493" y="2213640"/>
            <a:ext cx="122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50%</a:t>
            </a:r>
            <a:endParaRPr lang="zh-CN" altLang="en-US" sz="3200" dirty="0">
              <a:latin typeface="+mj-lt"/>
            </a:endParaRPr>
          </a:p>
        </p:txBody>
      </p:sp>
      <p:sp>
        <p:nvSpPr>
          <p:cNvPr id="62" name="同心圆 61"/>
          <p:cNvSpPr/>
          <p:nvPr/>
        </p:nvSpPr>
        <p:spPr>
          <a:xfrm>
            <a:off x="8210951" y="1267164"/>
            <a:ext cx="2477729" cy="2477729"/>
          </a:xfrm>
          <a:prstGeom prst="donut">
            <a:avLst>
              <a:gd name="adj" fmla="val 1173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831226" y="2213640"/>
            <a:ext cx="122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75%</a:t>
            </a:r>
            <a:endParaRPr lang="zh-CN" altLang="en-US" sz="3200" dirty="0"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00229" y="3843042"/>
            <a:ext cx="1990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输入小标题</a:t>
            </a:r>
          </a:p>
        </p:txBody>
      </p:sp>
      <p:sp>
        <p:nvSpPr>
          <p:cNvPr id="68" name="矩形 67"/>
          <p:cNvSpPr/>
          <p:nvPr/>
        </p:nvSpPr>
        <p:spPr>
          <a:xfrm>
            <a:off x="2176437" y="4420897"/>
            <a:ext cx="790621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97098" y="4524251"/>
            <a:ext cx="2981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改革开放以来，北京大学进入了一个前所未有的大发展、大建设的新时期。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039263" y="3843042"/>
            <a:ext cx="1990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输入小标题</a:t>
            </a:r>
          </a:p>
        </p:txBody>
      </p:sp>
      <p:sp>
        <p:nvSpPr>
          <p:cNvPr id="69" name="矩形 68"/>
          <p:cNvSpPr/>
          <p:nvPr/>
        </p:nvSpPr>
        <p:spPr>
          <a:xfrm>
            <a:off x="5615471" y="4420897"/>
            <a:ext cx="790621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4527657" y="4524251"/>
            <a:ext cx="2981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改革开放以来，北京大学进入了一个前所未有的大发展、大建设的新时期。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478297" y="3843042"/>
            <a:ext cx="1990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输入小标题</a:t>
            </a:r>
          </a:p>
        </p:txBody>
      </p:sp>
      <p:sp>
        <p:nvSpPr>
          <p:cNvPr id="70" name="矩形 69"/>
          <p:cNvSpPr/>
          <p:nvPr/>
        </p:nvSpPr>
        <p:spPr>
          <a:xfrm>
            <a:off x="9054505" y="4420897"/>
            <a:ext cx="790621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7970224" y="4524251"/>
            <a:ext cx="2981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改革开放以来，北京大学进入了一个前所未有的大发展、大建设的新时期。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数据版面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" name="空心弧 29"/>
          <p:cNvSpPr/>
          <p:nvPr/>
        </p:nvSpPr>
        <p:spPr>
          <a:xfrm rot="5400000">
            <a:off x="4907263" y="1403670"/>
            <a:ext cx="2207035" cy="2207035"/>
          </a:xfrm>
          <a:prstGeom prst="blockArc">
            <a:avLst>
              <a:gd name="adj1" fmla="val 10835075"/>
              <a:gd name="adj2" fmla="val 21425535"/>
              <a:gd name="adj3" fmla="val 0"/>
            </a:avLst>
          </a:prstGeom>
          <a:noFill/>
          <a:ln w="2921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 rot="5400000">
            <a:off x="8346297" y="1403670"/>
            <a:ext cx="2207035" cy="2207035"/>
          </a:xfrm>
          <a:prstGeom prst="blockArc">
            <a:avLst>
              <a:gd name="adj1" fmla="val 10859475"/>
              <a:gd name="adj2" fmla="val 5359378"/>
              <a:gd name="adj3" fmla="val 0"/>
            </a:avLst>
          </a:prstGeom>
          <a:noFill/>
          <a:ln w="2921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50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" t="-406" r="26770" b="44977"/>
          <a:stretch/>
        </p:blipFill>
        <p:spPr>
          <a:xfrm>
            <a:off x="0" y="-70107"/>
            <a:ext cx="12763500" cy="7123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2217307" y="1158875"/>
            <a:ext cx="3987800" cy="4975225"/>
            <a:chOff x="1055688" y="873125"/>
            <a:chExt cx="4127729" cy="5076825"/>
          </a:xfrm>
        </p:grpSpPr>
        <p:sp>
          <p:nvSpPr>
            <p:cNvPr id="10" name="任意多边形 9"/>
            <p:cNvSpPr/>
            <p:nvPr/>
          </p:nvSpPr>
          <p:spPr>
            <a:xfrm>
              <a:off x="1055688" y="873125"/>
              <a:ext cx="3401961" cy="5076825"/>
            </a:xfrm>
            <a:custGeom>
              <a:avLst/>
              <a:gdLst/>
              <a:ahLst/>
              <a:cxnLst/>
              <a:rect l="l" t="t" r="r" b="b"/>
              <a:pathLst>
                <a:path w="3401961" h="5076825">
                  <a:moveTo>
                    <a:pt x="1660746" y="701183"/>
                  </a:moveTo>
                  <a:lnTo>
                    <a:pt x="1087769" y="1182029"/>
                  </a:lnTo>
                  <a:lnTo>
                    <a:pt x="1211452" y="1346097"/>
                  </a:lnTo>
                  <a:cubicBezTo>
                    <a:pt x="1217341" y="1354511"/>
                    <a:pt x="1226596" y="1362714"/>
                    <a:pt x="1239217" y="1370707"/>
                  </a:cubicBezTo>
                  <a:cubicBezTo>
                    <a:pt x="1251838" y="1378700"/>
                    <a:pt x="1266141" y="1384169"/>
                    <a:pt x="1282127" y="1387114"/>
                  </a:cubicBezTo>
                  <a:cubicBezTo>
                    <a:pt x="1298113" y="1390059"/>
                    <a:pt x="1315151" y="1390059"/>
                    <a:pt x="1333241" y="1387114"/>
                  </a:cubicBezTo>
                  <a:cubicBezTo>
                    <a:pt x="1351330" y="1384169"/>
                    <a:pt x="1369630" y="1375545"/>
                    <a:pt x="1388140" y="1361242"/>
                  </a:cubicBezTo>
                  <a:lnTo>
                    <a:pt x="1597643" y="1187077"/>
                  </a:lnTo>
                  <a:cubicBezTo>
                    <a:pt x="1595960" y="1211477"/>
                    <a:pt x="1594698" y="1235667"/>
                    <a:pt x="1593857" y="1259646"/>
                  </a:cubicBezTo>
                  <a:cubicBezTo>
                    <a:pt x="1593015" y="1283625"/>
                    <a:pt x="1592594" y="1307394"/>
                    <a:pt x="1592594" y="1330952"/>
                  </a:cubicBezTo>
                  <a:lnTo>
                    <a:pt x="1592594" y="2258568"/>
                  </a:lnTo>
                  <a:lnTo>
                    <a:pt x="1239217" y="2258568"/>
                  </a:lnTo>
                  <a:lnTo>
                    <a:pt x="1239217" y="2541270"/>
                  </a:lnTo>
                  <a:lnTo>
                    <a:pt x="2286729" y="2541270"/>
                  </a:lnTo>
                  <a:lnTo>
                    <a:pt x="2286729" y="2258568"/>
                  </a:lnTo>
                  <a:lnTo>
                    <a:pt x="1983834" y="2258568"/>
                  </a:lnTo>
                  <a:lnTo>
                    <a:pt x="1983834" y="701183"/>
                  </a:lnTo>
                  <a:close/>
                  <a:moveTo>
                    <a:pt x="0" y="0"/>
                  </a:moveTo>
                  <a:lnTo>
                    <a:pt x="3401961" y="0"/>
                  </a:lnTo>
                  <a:lnTo>
                    <a:pt x="3401961" y="5076825"/>
                  </a:lnTo>
                  <a:lnTo>
                    <a:pt x="0" y="507682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781456" y="3893574"/>
              <a:ext cx="1950423" cy="0"/>
            </a:xfrm>
            <a:prstGeom prst="line">
              <a:avLst/>
            </a:prstGeom>
            <a:ln>
              <a:solidFill>
                <a:srgbClr val="CFAE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922735" y="4275431"/>
              <a:ext cx="1667865" cy="683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研究背景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457647" y="1355162"/>
              <a:ext cx="725770" cy="25384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>
                  <a:latin typeface="+mj-lt"/>
                  <a:ea typeface="思源宋体 CN Heavy" panose="02020900000000000000" pitchFamily="18" charset="-122"/>
                </a:rPr>
                <a:t>Research Background</a:t>
              </a:r>
              <a:endParaRPr lang="zh-CN" altLang="en-US" dirty="0">
                <a:latin typeface="+mj-lt"/>
                <a:ea typeface="思源宋体 CN Heavy" panose="020209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379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98550" y="3490517"/>
            <a:ext cx="7016018" cy="3048000"/>
          </a:xfrm>
          <a:prstGeom prst="rect">
            <a:avLst/>
          </a:prstGeom>
          <a:gradFill flip="none" rotWithShape="1">
            <a:gsLst>
              <a:gs pos="14000">
                <a:schemeClr val="tx1">
                  <a:alpha val="73000"/>
                </a:schemeClr>
              </a:gs>
              <a:gs pos="100000">
                <a:schemeClr val="tx1">
                  <a:alpha val="34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perspectiveFront" fov="5100000">
              <a:rot lat="17399987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3346483992"/>
              </p:ext>
            </p:extLst>
          </p:nvPr>
        </p:nvGraphicFramePr>
        <p:xfrm>
          <a:off x="799497" y="1130300"/>
          <a:ext cx="7315071" cy="4618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2" name="直接连接符 21"/>
          <p:cNvCxnSpPr/>
          <p:nvPr/>
        </p:nvCxnSpPr>
        <p:spPr>
          <a:xfrm>
            <a:off x="9094500" y="2964942"/>
            <a:ext cx="24244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9094500" y="4527042"/>
            <a:ext cx="24244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948196" y="1390650"/>
            <a:ext cx="277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输入一个小标题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948196" y="2963258"/>
            <a:ext cx="277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输入一个小标题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948196" y="4528918"/>
            <a:ext cx="277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输入一个小标题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966484" y="5016230"/>
            <a:ext cx="2571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北京大学创办于</a:t>
            </a:r>
            <a:r>
              <a:rPr lang="en-US" altLang="zh-CN" sz="2000" dirty="0"/>
              <a:t>1898</a:t>
            </a:r>
            <a:r>
              <a:rPr lang="zh-CN" altLang="en-US" sz="2000" dirty="0"/>
              <a:t>年，是中国第一所国立综合性大学。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数据版面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966484" y="1958851"/>
            <a:ext cx="2571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北京大学创办于</a:t>
            </a:r>
            <a:r>
              <a:rPr lang="en-US" altLang="zh-CN" sz="2000" dirty="0"/>
              <a:t>1898</a:t>
            </a:r>
            <a:r>
              <a:rPr lang="zh-CN" altLang="en-US" sz="2000" dirty="0"/>
              <a:t>年，是中国第一所国立综合性大学。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66484" y="3491790"/>
            <a:ext cx="2571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北京大学创办于</a:t>
            </a:r>
            <a:r>
              <a:rPr lang="en-US" altLang="zh-CN" sz="2000" dirty="0"/>
              <a:t>1898</a:t>
            </a:r>
            <a:r>
              <a:rPr lang="zh-CN" altLang="en-US" sz="2000" dirty="0"/>
              <a:t>年，是中国第一所国立综合性大学。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296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41052"/>
              </p:ext>
            </p:extLst>
          </p:nvPr>
        </p:nvGraphicFramePr>
        <p:xfrm>
          <a:off x="660400" y="1744877"/>
          <a:ext cx="10858500" cy="380403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4005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阶段</a:t>
                      </a:r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阶段</a:t>
                      </a:r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阶段</a:t>
                      </a:r>
                      <a:r>
                        <a:rPr lang="en-US" altLang="zh-CN" sz="2400" dirty="0"/>
                        <a:t>C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阶段</a:t>
                      </a:r>
                      <a:r>
                        <a:rPr lang="en-US" altLang="zh-CN" sz="2400" dirty="0"/>
                        <a:t>D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0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类别</a:t>
                      </a:r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0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类别</a:t>
                      </a:r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0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类别</a:t>
                      </a:r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0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类别</a:t>
                      </a:r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0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类别</a:t>
                      </a:r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数据版面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48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2360148060"/>
              </p:ext>
            </p:extLst>
          </p:nvPr>
        </p:nvGraphicFramePr>
        <p:xfrm>
          <a:off x="660400" y="1274350"/>
          <a:ext cx="6728273" cy="4646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7993627" y="1681316"/>
            <a:ext cx="289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n-ea"/>
              </a:rPr>
              <a:t>输入一个小标题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8093778" y="2295917"/>
            <a:ext cx="1034860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992180" y="2598057"/>
            <a:ext cx="2663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在这里详细阐述这个图表所表达的内容，请尽情的表演，这里是你的主场。</a:t>
            </a:r>
          </a:p>
        </p:txBody>
      </p:sp>
      <p:sp>
        <p:nvSpPr>
          <p:cNvPr id="9" name="矩形 8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数据版面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965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媒体占位符 6"/>
          <p:cNvSpPr>
            <a:spLocks noGrp="1"/>
          </p:cNvSpPr>
          <p:nvPr>
            <p:ph type="media" sz="quarter" idx="11"/>
          </p:nvPr>
        </p:nvSpPr>
        <p:spPr/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265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媒体占位符 8"/>
          <p:cNvSpPr>
            <a:spLocks noGrp="1"/>
          </p:cNvSpPr>
          <p:nvPr>
            <p:ph type="media" sz="quarter" idx="11"/>
          </p:nvPr>
        </p:nvSpPr>
        <p:spPr/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3431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1600200"/>
            <a:ext cx="10858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j-ea"/>
                <a:ea typeface="+mj-ea"/>
              </a:rPr>
              <a:t>这是一个说明页：</a:t>
            </a:r>
            <a:endParaRPr lang="en-US" altLang="zh-CN" sz="4000" dirty="0">
              <a:latin typeface="+mj-ea"/>
              <a:ea typeface="+mj-ea"/>
            </a:endParaRPr>
          </a:p>
          <a:p>
            <a:r>
              <a:rPr lang="en-US" altLang="zh-CN" sz="4000" dirty="0">
                <a:latin typeface="+mj-ea"/>
                <a:ea typeface="+mj-ea"/>
              </a:rPr>
              <a:t>1、</a:t>
            </a:r>
            <a:r>
              <a:rPr lang="zh-CN" altLang="en-US" sz="4000" dirty="0">
                <a:latin typeface="+mj-ea"/>
                <a:ea typeface="+mj-ea"/>
              </a:rPr>
              <a:t>如果要修改这个百分比，那么你需要手动输入一个百分比后，拖动这里</a:t>
            </a:r>
            <a:endParaRPr lang="en-US" altLang="zh-CN" sz="4000" dirty="0">
              <a:latin typeface="+mj-ea"/>
              <a:ea typeface="+mj-ea"/>
            </a:endParaRPr>
          </a:p>
          <a:p>
            <a:r>
              <a:rPr lang="en-US" altLang="zh-CN" sz="4000" dirty="0">
                <a:latin typeface="+mj-ea"/>
                <a:ea typeface="+mj-ea"/>
              </a:rPr>
              <a:t>2、</a:t>
            </a:r>
            <a:r>
              <a:rPr lang="zh-CN" altLang="en-US" sz="4000" dirty="0">
                <a:latin typeface="+mj-ea"/>
                <a:ea typeface="+mj-ea"/>
              </a:rPr>
              <a:t>两个柱状图的柱子都是可以替换的，</a:t>
            </a:r>
            <a:endParaRPr lang="en-US" altLang="zh-CN" sz="4000" dirty="0">
              <a:latin typeface="+mj-ea"/>
              <a:ea typeface="+mj-ea"/>
            </a:endParaRPr>
          </a:p>
          <a:p>
            <a:r>
              <a:rPr lang="zh-CN" altLang="en-US" sz="4000" dirty="0">
                <a:latin typeface="+mj-ea"/>
                <a:ea typeface="+mj-ea"/>
              </a:rPr>
              <a:t>喜欢什么复制</a:t>
            </a:r>
            <a:r>
              <a:rPr lang="en-US" altLang="zh-CN" sz="4000" dirty="0">
                <a:latin typeface="+mj-ea"/>
                <a:ea typeface="+mj-ea"/>
              </a:rPr>
              <a:t>&gt;</a:t>
            </a:r>
            <a:r>
              <a:rPr lang="zh-CN" altLang="en-US" sz="4000" dirty="0">
                <a:latin typeface="+mj-ea"/>
                <a:ea typeface="+mj-ea"/>
              </a:rPr>
              <a:t>选中要换的柱子</a:t>
            </a:r>
            <a:r>
              <a:rPr lang="en-US" altLang="zh-CN" sz="4000" dirty="0">
                <a:latin typeface="+mj-ea"/>
                <a:ea typeface="+mj-ea"/>
              </a:rPr>
              <a:t>&gt;</a:t>
            </a:r>
            <a:r>
              <a:rPr lang="zh-CN" altLang="en-US" sz="4000" dirty="0">
                <a:latin typeface="+mj-ea"/>
                <a:ea typeface="+mj-ea"/>
              </a:rPr>
              <a:t>粘</a:t>
            </a:r>
            <a:endParaRPr lang="en-US" altLang="zh-CN" sz="4000" dirty="0">
              <a:latin typeface="+mj-ea"/>
              <a:ea typeface="+mj-ea"/>
            </a:endParaRPr>
          </a:p>
          <a:p>
            <a:r>
              <a:rPr lang="zh-CN" altLang="en-US" sz="4000" dirty="0">
                <a:latin typeface="+mj-ea"/>
                <a:ea typeface="+mj-ea"/>
              </a:rPr>
              <a:t>贴即可。注意区分拉伸与层叠。</a:t>
            </a:r>
            <a:endParaRPr lang="en-US" altLang="zh-CN" sz="4000" dirty="0">
              <a:latin typeface="+mj-ea"/>
              <a:ea typeface="+mj-ea"/>
            </a:endParaRPr>
          </a:p>
          <a:p>
            <a:r>
              <a:rPr lang="en-US" altLang="zh-CN" sz="4000" dirty="0">
                <a:latin typeface="+mj-ea"/>
                <a:ea typeface="+mj-ea"/>
              </a:rPr>
              <a:t>3、1-8P</a:t>
            </a:r>
            <a:r>
              <a:rPr lang="zh-CN" altLang="en-US" sz="4000" dirty="0">
                <a:latin typeface="+mj-ea"/>
                <a:ea typeface="+mj-ea"/>
              </a:rPr>
              <a:t>之后均采用了</a:t>
            </a:r>
            <a:r>
              <a:rPr lang="en-US" altLang="zh-CN" sz="4000" dirty="0">
                <a:latin typeface="+mj-ea"/>
                <a:ea typeface="+mj-ea"/>
              </a:rPr>
              <a:t>“</a:t>
            </a:r>
            <a:r>
              <a:rPr lang="zh-CN" altLang="en-US" sz="4000" dirty="0">
                <a:latin typeface="+mj-ea"/>
                <a:ea typeface="+mj-ea"/>
              </a:rPr>
              <a:t>标题和内容</a:t>
            </a:r>
            <a:r>
              <a:rPr lang="en-US" altLang="zh-CN" sz="4000" dirty="0">
                <a:latin typeface="+mj-ea"/>
                <a:ea typeface="+mj-ea"/>
              </a:rPr>
              <a:t>”</a:t>
            </a:r>
            <a:r>
              <a:rPr lang="zh-CN" altLang="en-US" sz="4000" dirty="0">
                <a:latin typeface="+mj-ea"/>
                <a:ea typeface="+mj-ea"/>
              </a:rPr>
              <a:t>版式。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946299"/>
            <a:ext cx="2781300" cy="2166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27882" y="6443003"/>
            <a:ext cx="260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College of engineering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64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046770" y="2059857"/>
            <a:ext cx="6098460" cy="2738286"/>
            <a:chOff x="2707148" y="2034343"/>
            <a:chExt cx="6098460" cy="2738286"/>
          </a:xfrm>
        </p:grpSpPr>
        <p:sp>
          <p:nvSpPr>
            <p:cNvPr id="14" name="任意多边形 13"/>
            <p:cNvSpPr/>
            <p:nvPr/>
          </p:nvSpPr>
          <p:spPr>
            <a:xfrm>
              <a:off x="2707148" y="2034343"/>
              <a:ext cx="2642615" cy="2738286"/>
            </a:xfrm>
            <a:custGeom>
              <a:avLst/>
              <a:gdLst>
                <a:gd name="connsiteX0" fmla="*/ 1364124 w 2642615"/>
                <a:gd name="connsiteY0" fmla="*/ 777405 h 2738286"/>
                <a:gd name="connsiteX1" fmla="*/ 1632905 w 2642615"/>
                <a:gd name="connsiteY1" fmla="*/ 852951 h 2738286"/>
                <a:gd name="connsiteX2" fmla="*/ 1814834 w 2642615"/>
                <a:gd name="connsiteY2" fmla="*/ 1065201 h 2738286"/>
                <a:gd name="connsiteX3" fmla="*/ 1877018 w 2642615"/>
                <a:gd name="connsiteY3" fmla="*/ 1384861 h 2738286"/>
                <a:gd name="connsiteX4" fmla="*/ 1701257 w 2642615"/>
                <a:gd name="connsiteY4" fmla="*/ 1866919 h 2738286"/>
                <a:gd name="connsiteX5" fmla="*/ 1416544 w 2642615"/>
                <a:gd name="connsiteY5" fmla="*/ 1723021 h 2738286"/>
                <a:gd name="connsiteX6" fmla="*/ 1368235 w 2642615"/>
                <a:gd name="connsiteY6" fmla="*/ 1867947 h 2738286"/>
                <a:gd name="connsiteX7" fmla="*/ 1565581 w 2642615"/>
                <a:gd name="connsiteY7" fmla="*/ 1954286 h 2738286"/>
                <a:gd name="connsiteX8" fmla="*/ 1364124 w 2642615"/>
                <a:gd name="connsiteY8" fmla="*/ 1994372 h 2738286"/>
                <a:gd name="connsiteX9" fmla="*/ 992558 w 2642615"/>
                <a:gd name="connsiteY9" fmla="*/ 1837112 h 2738286"/>
                <a:gd name="connsiteX10" fmla="*/ 847118 w 2642615"/>
                <a:gd name="connsiteY10" fmla="*/ 1385888 h 2738286"/>
                <a:gd name="connsiteX11" fmla="*/ 994100 w 2642615"/>
                <a:gd name="connsiteY11" fmla="*/ 930039 h 2738286"/>
                <a:gd name="connsiteX12" fmla="*/ 1364124 w 2642615"/>
                <a:gd name="connsiteY12" fmla="*/ 777405 h 2738286"/>
                <a:gd name="connsiteX13" fmla="*/ 1363096 w 2642615"/>
                <a:gd name="connsiteY13" fmla="*/ 605755 h 2738286"/>
                <a:gd name="connsiteX14" fmla="*/ 989475 w 2642615"/>
                <a:gd name="connsiteY14" fmla="*/ 701344 h 2738286"/>
                <a:gd name="connsiteX15" fmla="*/ 732000 w 2642615"/>
                <a:gd name="connsiteY15" fmla="*/ 979890 h 2738286"/>
                <a:gd name="connsiteX16" fmla="*/ 641549 w 2642615"/>
                <a:gd name="connsiteY16" fmla="*/ 1385888 h 2738286"/>
                <a:gd name="connsiteX17" fmla="*/ 731486 w 2642615"/>
                <a:gd name="connsiteY17" fmla="*/ 1788803 h 2738286"/>
                <a:gd name="connsiteX18" fmla="*/ 987933 w 2642615"/>
                <a:gd name="connsiteY18" fmla="*/ 2066321 h 2738286"/>
                <a:gd name="connsiteX19" fmla="*/ 1358985 w 2642615"/>
                <a:gd name="connsiteY19" fmla="*/ 2164994 h 2738286"/>
                <a:gd name="connsiteX20" fmla="*/ 1729009 w 2642615"/>
                <a:gd name="connsiteY20" fmla="*/ 2071460 h 2738286"/>
                <a:gd name="connsiteX21" fmla="*/ 2052780 w 2642615"/>
                <a:gd name="connsiteY21" fmla="*/ 2256472 h 2738286"/>
                <a:gd name="connsiteX22" fmla="*/ 2111367 w 2642615"/>
                <a:gd name="connsiteY22" fmla="*/ 2117713 h 2738286"/>
                <a:gd name="connsiteX23" fmla="*/ 1855434 w 2642615"/>
                <a:gd name="connsiteY23" fmla="*/ 1977927 h 2738286"/>
                <a:gd name="connsiteX24" fmla="*/ 2026056 w 2642615"/>
                <a:gd name="connsiteY24" fmla="*/ 1719424 h 2738286"/>
                <a:gd name="connsiteX25" fmla="*/ 2082587 w 2642615"/>
                <a:gd name="connsiteY25" fmla="*/ 1384861 h 2738286"/>
                <a:gd name="connsiteX26" fmla="*/ 1994706 w 2642615"/>
                <a:gd name="connsiteY26" fmla="*/ 982459 h 2738286"/>
                <a:gd name="connsiteX27" fmla="*/ 1739287 w 2642615"/>
                <a:gd name="connsiteY27" fmla="*/ 704942 h 2738286"/>
                <a:gd name="connsiteX28" fmla="*/ 1363096 w 2642615"/>
                <a:gd name="connsiteY28" fmla="*/ 605755 h 2738286"/>
                <a:gd name="connsiteX29" fmla="*/ 1369143 w 2642615"/>
                <a:gd name="connsiteY29" fmla="*/ 0 h 2738286"/>
                <a:gd name="connsiteX30" fmla="*/ 2630692 w 2642615"/>
                <a:gd name="connsiteY30" fmla="*/ 836211 h 2738286"/>
                <a:gd name="connsiteX31" fmla="*/ 2642615 w 2642615"/>
                <a:gd name="connsiteY31" fmla="*/ 868786 h 2738286"/>
                <a:gd name="connsiteX32" fmla="*/ 2632083 w 2642615"/>
                <a:gd name="connsiteY32" fmla="*/ 878995 h 2738286"/>
                <a:gd name="connsiteX33" fmla="*/ 2459295 w 2642615"/>
                <a:gd name="connsiteY33" fmla="*/ 1369144 h 2738286"/>
                <a:gd name="connsiteX34" fmla="*/ 2632083 w 2642615"/>
                <a:gd name="connsiteY34" fmla="*/ 1859293 h 2738286"/>
                <a:gd name="connsiteX35" fmla="*/ 2642614 w 2642615"/>
                <a:gd name="connsiteY35" fmla="*/ 1869502 h 2738286"/>
                <a:gd name="connsiteX36" fmla="*/ 2630692 w 2642615"/>
                <a:gd name="connsiteY36" fmla="*/ 1902075 h 2738286"/>
                <a:gd name="connsiteX37" fmla="*/ 1369143 w 2642615"/>
                <a:gd name="connsiteY37" fmla="*/ 2738286 h 2738286"/>
                <a:gd name="connsiteX38" fmla="*/ 0 w 2642615"/>
                <a:gd name="connsiteY38" fmla="*/ 1369143 h 2738286"/>
                <a:gd name="connsiteX39" fmla="*/ 1369143 w 2642615"/>
                <a:gd name="connsiteY39" fmla="*/ 0 h 273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642615" h="2738286">
                  <a:moveTo>
                    <a:pt x="1364124" y="777405"/>
                  </a:moveTo>
                  <a:cubicBezTo>
                    <a:pt x="1463482" y="777405"/>
                    <a:pt x="1553076" y="802587"/>
                    <a:pt x="1632905" y="852951"/>
                  </a:cubicBezTo>
                  <a:cubicBezTo>
                    <a:pt x="1712734" y="903315"/>
                    <a:pt x="1773377" y="974065"/>
                    <a:pt x="1814834" y="1065201"/>
                  </a:cubicBezTo>
                  <a:cubicBezTo>
                    <a:pt x="1856290" y="1156337"/>
                    <a:pt x="1877018" y="1262890"/>
                    <a:pt x="1877018" y="1384861"/>
                  </a:cubicBezTo>
                  <a:cubicBezTo>
                    <a:pt x="1877018" y="1599337"/>
                    <a:pt x="1818431" y="1760024"/>
                    <a:pt x="1701257" y="1866919"/>
                  </a:cubicBezTo>
                  <a:cubicBezTo>
                    <a:pt x="1626567" y="1803193"/>
                    <a:pt x="1531663" y="1755227"/>
                    <a:pt x="1416544" y="1723021"/>
                  </a:cubicBezTo>
                  <a:lnTo>
                    <a:pt x="1368235" y="1867947"/>
                  </a:lnTo>
                  <a:cubicBezTo>
                    <a:pt x="1437443" y="1885078"/>
                    <a:pt x="1503225" y="1913858"/>
                    <a:pt x="1565581" y="1954286"/>
                  </a:cubicBezTo>
                  <a:cubicBezTo>
                    <a:pt x="1502540" y="1981010"/>
                    <a:pt x="1435388" y="1994372"/>
                    <a:pt x="1364124" y="1994372"/>
                  </a:cubicBezTo>
                  <a:cubicBezTo>
                    <a:pt x="1213373" y="1994372"/>
                    <a:pt x="1089518" y="1941952"/>
                    <a:pt x="992558" y="1837112"/>
                  </a:cubicBezTo>
                  <a:cubicBezTo>
                    <a:pt x="895598" y="1732272"/>
                    <a:pt x="847118" y="1581864"/>
                    <a:pt x="847118" y="1385888"/>
                  </a:cubicBezTo>
                  <a:cubicBezTo>
                    <a:pt x="847118" y="1183746"/>
                    <a:pt x="896112" y="1031796"/>
                    <a:pt x="994100" y="930039"/>
                  </a:cubicBezTo>
                  <a:cubicBezTo>
                    <a:pt x="1092088" y="828283"/>
                    <a:pt x="1215429" y="777405"/>
                    <a:pt x="1364124" y="777405"/>
                  </a:cubicBezTo>
                  <a:close/>
                  <a:moveTo>
                    <a:pt x="1363096" y="605755"/>
                  </a:moveTo>
                  <a:cubicBezTo>
                    <a:pt x="1225365" y="605755"/>
                    <a:pt x="1100825" y="637618"/>
                    <a:pt x="989475" y="701344"/>
                  </a:cubicBezTo>
                  <a:cubicBezTo>
                    <a:pt x="878125" y="765070"/>
                    <a:pt x="792300" y="857919"/>
                    <a:pt x="732000" y="979890"/>
                  </a:cubicBezTo>
                  <a:cubicBezTo>
                    <a:pt x="671699" y="1101861"/>
                    <a:pt x="641549" y="1237194"/>
                    <a:pt x="641549" y="1385888"/>
                  </a:cubicBezTo>
                  <a:cubicBezTo>
                    <a:pt x="641549" y="1535268"/>
                    <a:pt x="671528" y="1669573"/>
                    <a:pt x="731486" y="1788803"/>
                  </a:cubicBezTo>
                  <a:cubicBezTo>
                    <a:pt x="791443" y="1908033"/>
                    <a:pt x="876926" y="2000539"/>
                    <a:pt x="987933" y="2066321"/>
                  </a:cubicBezTo>
                  <a:cubicBezTo>
                    <a:pt x="1098940" y="2132103"/>
                    <a:pt x="1222624" y="2164994"/>
                    <a:pt x="1358985" y="2164994"/>
                  </a:cubicBezTo>
                  <a:cubicBezTo>
                    <a:pt x="1493975" y="2164994"/>
                    <a:pt x="1617316" y="2133816"/>
                    <a:pt x="1729009" y="2071460"/>
                  </a:cubicBezTo>
                  <a:cubicBezTo>
                    <a:pt x="1836590" y="2155744"/>
                    <a:pt x="1944513" y="2217414"/>
                    <a:pt x="2052780" y="2256472"/>
                  </a:cubicBezTo>
                  <a:lnTo>
                    <a:pt x="2111367" y="2117713"/>
                  </a:lnTo>
                  <a:cubicBezTo>
                    <a:pt x="2033251" y="2088249"/>
                    <a:pt x="1947940" y="2041653"/>
                    <a:pt x="1855434" y="1977927"/>
                  </a:cubicBezTo>
                  <a:cubicBezTo>
                    <a:pt x="1931494" y="1904607"/>
                    <a:pt x="1988368" y="1818439"/>
                    <a:pt x="2026056" y="1719424"/>
                  </a:cubicBezTo>
                  <a:cubicBezTo>
                    <a:pt x="2063743" y="1620408"/>
                    <a:pt x="2082587" y="1508887"/>
                    <a:pt x="2082587" y="1384861"/>
                  </a:cubicBezTo>
                  <a:cubicBezTo>
                    <a:pt x="2082587" y="1235481"/>
                    <a:pt x="2053294" y="1101347"/>
                    <a:pt x="1994706" y="982459"/>
                  </a:cubicBezTo>
                  <a:cubicBezTo>
                    <a:pt x="1936119" y="863572"/>
                    <a:pt x="1850979" y="771066"/>
                    <a:pt x="1739287" y="704942"/>
                  </a:cubicBezTo>
                  <a:cubicBezTo>
                    <a:pt x="1627595" y="638817"/>
                    <a:pt x="1502198" y="605755"/>
                    <a:pt x="1363096" y="605755"/>
                  </a:cubicBezTo>
                  <a:close/>
                  <a:moveTo>
                    <a:pt x="1369143" y="0"/>
                  </a:moveTo>
                  <a:cubicBezTo>
                    <a:pt x="1936261" y="0"/>
                    <a:pt x="2422845" y="344805"/>
                    <a:pt x="2630692" y="836211"/>
                  </a:cubicBezTo>
                  <a:lnTo>
                    <a:pt x="2642615" y="868786"/>
                  </a:lnTo>
                  <a:lnTo>
                    <a:pt x="2632083" y="878995"/>
                  </a:lnTo>
                  <a:cubicBezTo>
                    <a:pt x="2525326" y="1004435"/>
                    <a:pt x="2459295" y="1177729"/>
                    <a:pt x="2459295" y="1369144"/>
                  </a:cubicBezTo>
                  <a:cubicBezTo>
                    <a:pt x="2459295" y="1560559"/>
                    <a:pt x="2525326" y="1733853"/>
                    <a:pt x="2632083" y="1859293"/>
                  </a:cubicBezTo>
                  <a:lnTo>
                    <a:pt x="2642614" y="1869502"/>
                  </a:lnTo>
                  <a:lnTo>
                    <a:pt x="2630692" y="1902075"/>
                  </a:lnTo>
                  <a:cubicBezTo>
                    <a:pt x="2422845" y="2393482"/>
                    <a:pt x="1936261" y="2738286"/>
                    <a:pt x="1369143" y="2738286"/>
                  </a:cubicBezTo>
                  <a:cubicBezTo>
                    <a:pt x="612986" y="2738286"/>
                    <a:pt x="0" y="2125300"/>
                    <a:pt x="0" y="1369143"/>
                  </a:cubicBezTo>
                  <a:cubicBezTo>
                    <a:pt x="0" y="612986"/>
                    <a:pt x="612986" y="0"/>
                    <a:pt x="1369143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6165354" y="2034343"/>
              <a:ext cx="2640254" cy="2738286"/>
            </a:xfrm>
            <a:custGeom>
              <a:avLst/>
              <a:gdLst>
                <a:gd name="connsiteX0" fmla="*/ 1308425 w 2640254"/>
                <a:gd name="connsiteY0" fmla="*/ 715566 h 2738286"/>
                <a:gd name="connsiteX1" fmla="*/ 1415321 w 2640254"/>
                <a:gd name="connsiteY1" fmla="*/ 1028031 h 2738286"/>
                <a:gd name="connsiteX2" fmla="*/ 1572581 w 2640254"/>
                <a:gd name="connsiteY2" fmla="*/ 1445336 h 2738286"/>
                <a:gd name="connsiteX3" fmla="*/ 1061743 w 2640254"/>
                <a:gd name="connsiteY3" fmla="*/ 1445336 h 2738286"/>
                <a:gd name="connsiteX4" fmla="*/ 1227226 w 2640254"/>
                <a:gd name="connsiteY4" fmla="*/ 1003363 h 2738286"/>
                <a:gd name="connsiteX5" fmla="*/ 1308425 w 2640254"/>
                <a:gd name="connsiteY5" fmla="*/ 715566 h 2738286"/>
                <a:gd name="connsiteX6" fmla="*/ 1205641 w 2640254"/>
                <a:gd name="connsiteY6" fmla="*/ 557278 h 2738286"/>
                <a:gd name="connsiteX7" fmla="*/ 626965 w 2640254"/>
                <a:gd name="connsiteY7" fmla="*/ 2064098 h 2738286"/>
                <a:gd name="connsiteX8" fmla="*/ 838701 w 2640254"/>
                <a:gd name="connsiteY8" fmla="*/ 2064098 h 2738286"/>
                <a:gd name="connsiteX9" fmla="*/ 1004184 w 2640254"/>
                <a:gd name="connsiteY9" fmla="*/ 1607735 h 2738286"/>
                <a:gd name="connsiteX10" fmla="*/ 1634252 w 2640254"/>
                <a:gd name="connsiteY10" fmla="*/ 1607735 h 2738286"/>
                <a:gd name="connsiteX11" fmla="*/ 1810013 w 2640254"/>
                <a:gd name="connsiteY11" fmla="*/ 2064098 h 2738286"/>
                <a:gd name="connsiteX12" fmla="*/ 2037167 w 2640254"/>
                <a:gd name="connsiteY12" fmla="*/ 2064098 h 2738286"/>
                <a:gd name="connsiteX13" fmla="*/ 1420460 w 2640254"/>
                <a:gd name="connsiteY13" fmla="*/ 557278 h 2738286"/>
                <a:gd name="connsiteX14" fmla="*/ 1271111 w 2640254"/>
                <a:gd name="connsiteY14" fmla="*/ 0 h 2738286"/>
                <a:gd name="connsiteX15" fmla="*/ 2640254 w 2640254"/>
                <a:gd name="connsiteY15" fmla="*/ 1369143 h 2738286"/>
                <a:gd name="connsiteX16" fmla="*/ 1271111 w 2640254"/>
                <a:gd name="connsiteY16" fmla="*/ 2738286 h 2738286"/>
                <a:gd name="connsiteX17" fmla="*/ 9562 w 2640254"/>
                <a:gd name="connsiteY17" fmla="*/ 1902075 h 2738286"/>
                <a:gd name="connsiteX18" fmla="*/ 1 w 2640254"/>
                <a:gd name="connsiteY18" fmla="*/ 1875952 h 2738286"/>
                <a:gd name="connsiteX19" fmla="*/ 17184 w 2640254"/>
                <a:gd name="connsiteY19" fmla="*/ 1859293 h 2738286"/>
                <a:gd name="connsiteX20" fmla="*/ 189972 w 2640254"/>
                <a:gd name="connsiteY20" fmla="*/ 1369144 h 2738286"/>
                <a:gd name="connsiteX21" fmla="*/ 17184 w 2640254"/>
                <a:gd name="connsiteY21" fmla="*/ 878995 h 2738286"/>
                <a:gd name="connsiteX22" fmla="*/ 0 w 2640254"/>
                <a:gd name="connsiteY22" fmla="*/ 862336 h 2738286"/>
                <a:gd name="connsiteX23" fmla="*/ 9562 w 2640254"/>
                <a:gd name="connsiteY23" fmla="*/ 836211 h 2738286"/>
                <a:gd name="connsiteX24" fmla="*/ 1271111 w 2640254"/>
                <a:gd name="connsiteY24" fmla="*/ 0 h 273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40254" h="2738286">
                  <a:moveTo>
                    <a:pt x="1308425" y="715566"/>
                  </a:moveTo>
                  <a:cubicBezTo>
                    <a:pt x="1331723" y="797109"/>
                    <a:pt x="1367355" y="901264"/>
                    <a:pt x="1415321" y="1028031"/>
                  </a:cubicBezTo>
                  <a:lnTo>
                    <a:pt x="1572581" y="1445336"/>
                  </a:lnTo>
                  <a:lnTo>
                    <a:pt x="1061743" y="1445336"/>
                  </a:lnTo>
                  <a:lnTo>
                    <a:pt x="1227226" y="1003363"/>
                  </a:lnTo>
                  <a:cubicBezTo>
                    <a:pt x="1262172" y="908116"/>
                    <a:pt x="1289239" y="812184"/>
                    <a:pt x="1308425" y="715566"/>
                  </a:cubicBezTo>
                  <a:close/>
                  <a:moveTo>
                    <a:pt x="1205641" y="557278"/>
                  </a:moveTo>
                  <a:lnTo>
                    <a:pt x="626965" y="2064098"/>
                  </a:lnTo>
                  <a:lnTo>
                    <a:pt x="838701" y="2064098"/>
                  </a:lnTo>
                  <a:lnTo>
                    <a:pt x="1004184" y="1607735"/>
                  </a:lnTo>
                  <a:lnTo>
                    <a:pt x="1634252" y="1607735"/>
                  </a:lnTo>
                  <a:lnTo>
                    <a:pt x="1810013" y="2064098"/>
                  </a:lnTo>
                  <a:lnTo>
                    <a:pt x="2037167" y="2064098"/>
                  </a:lnTo>
                  <a:lnTo>
                    <a:pt x="1420460" y="557278"/>
                  </a:lnTo>
                  <a:close/>
                  <a:moveTo>
                    <a:pt x="1271111" y="0"/>
                  </a:moveTo>
                  <a:cubicBezTo>
                    <a:pt x="2027268" y="0"/>
                    <a:pt x="2640254" y="612986"/>
                    <a:pt x="2640254" y="1369143"/>
                  </a:cubicBezTo>
                  <a:cubicBezTo>
                    <a:pt x="2640254" y="2125300"/>
                    <a:pt x="2027268" y="2738286"/>
                    <a:pt x="1271111" y="2738286"/>
                  </a:cubicBezTo>
                  <a:cubicBezTo>
                    <a:pt x="703994" y="2738286"/>
                    <a:pt x="217409" y="2393482"/>
                    <a:pt x="9562" y="1902075"/>
                  </a:cubicBezTo>
                  <a:lnTo>
                    <a:pt x="1" y="1875952"/>
                  </a:lnTo>
                  <a:lnTo>
                    <a:pt x="17184" y="1859293"/>
                  </a:lnTo>
                  <a:cubicBezTo>
                    <a:pt x="123942" y="1733853"/>
                    <a:pt x="189972" y="1560559"/>
                    <a:pt x="189972" y="1369144"/>
                  </a:cubicBezTo>
                  <a:cubicBezTo>
                    <a:pt x="189972" y="1177729"/>
                    <a:pt x="123942" y="1004435"/>
                    <a:pt x="17184" y="878995"/>
                  </a:cubicBezTo>
                  <a:lnTo>
                    <a:pt x="0" y="862336"/>
                  </a:lnTo>
                  <a:lnTo>
                    <a:pt x="9562" y="836211"/>
                  </a:lnTo>
                  <a:cubicBezTo>
                    <a:pt x="217409" y="344805"/>
                    <a:pt x="703994" y="0"/>
                    <a:pt x="1271111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49763" y="2741766"/>
              <a:ext cx="8748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accent1"/>
                  </a:solidFill>
                </a:rPr>
                <a:t>&amp;</a:t>
              </a:r>
              <a:endParaRPr lang="zh-CN" altLang="en-US" sz="80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60400" y="22004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问答页</a:t>
            </a:r>
          </a:p>
        </p:txBody>
      </p:sp>
      <p:sp>
        <p:nvSpPr>
          <p:cNvPr id="18" name="矩形 17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605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半闭框 2"/>
          <p:cNvSpPr/>
          <p:nvPr/>
        </p:nvSpPr>
        <p:spPr>
          <a:xfrm>
            <a:off x="660400" y="1130300"/>
            <a:ext cx="723900" cy="697089"/>
          </a:xfrm>
          <a:prstGeom prst="halfFrame">
            <a:avLst>
              <a:gd name="adj1" fmla="val 14673"/>
              <a:gd name="adj2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/>
          <p:cNvSpPr/>
          <p:nvPr/>
        </p:nvSpPr>
        <p:spPr>
          <a:xfrm flipH="1">
            <a:off x="10795000" y="1130300"/>
            <a:ext cx="723900" cy="697089"/>
          </a:xfrm>
          <a:prstGeom prst="halfFrame">
            <a:avLst>
              <a:gd name="adj1" fmla="val 14673"/>
              <a:gd name="adj2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半闭框 4"/>
          <p:cNvSpPr/>
          <p:nvPr/>
        </p:nvSpPr>
        <p:spPr>
          <a:xfrm rot="5400000" flipH="1">
            <a:off x="10795000" y="5437011"/>
            <a:ext cx="723900" cy="697089"/>
          </a:xfrm>
          <a:prstGeom prst="halfFrame">
            <a:avLst>
              <a:gd name="adj1" fmla="val 14673"/>
              <a:gd name="adj2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半闭框 5"/>
          <p:cNvSpPr/>
          <p:nvPr/>
        </p:nvSpPr>
        <p:spPr>
          <a:xfrm rot="10800000" flipH="1">
            <a:off x="646994" y="5423605"/>
            <a:ext cx="723900" cy="697089"/>
          </a:xfrm>
          <a:prstGeom prst="halfFrame">
            <a:avLst>
              <a:gd name="adj1" fmla="val 14673"/>
              <a:gd name="adj2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8944" y="1478844"/>
            <a:ext cx="10148006" cy="43067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bIns="360000" rtlCol="0" anchor="t" anchorCtr="0"/>
          <a:lstStyle/>
          <a:p>
            <a:r>
              <a:rPr lang="zh-CN" altLang="en-US" dirty="0">
                <a:solidFill>
                  <a:schemeClr val="tx1"/>
                </a:solidFill>
              </a:rPr>
              <a:t>例：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[1] </a:t>
            </a:r>
            <a:r>
              <a:rPr lang="zh-CN" altLang="en-US" dirty="0">
                <a:solidFill>
                  <a:schemeClr val="tx1"/>
                </a:solidFill>
              </a:rPr>
              <a:t>郭培勋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zh-CN" altLang="en-US" dirty="0">
                <a:solidFill>
                  <a:schemeClr val="tx1"/>
                </a:solidFill>
              </a:rPr>
              <a:t>中外招投标制度的比较研究</a:t>
            </a:r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博士学位论文</a:t>
            </a:r>
            <a:r>
              <a:rPr lang="en-US" altLang="zh-CN" dirty="0">
                <a:solidFill>
                  <a:schemeClr val="tx1"/>
                </a:solidFill>
              </a:rPr>
              <a:t>].</a:t>
            </a:r>
            <a:r>
              <a:rPr lang="zh-CN" altLang="en-US" dirty="0">
                <a:solidFill>
                  <a:schemeClr val="tx1"/>
                </a:solidFill>
              </a:rPr>
              <a:t>东北师范大学</a:t>
            </a:r>
            <a:r>
              <a:rPr lang="en-US" altLang="zh-CN" dirty="0">
                <a:solidFill>
                  <a:schemeClr val="tx1"/>
                </a:solidFill>
              </a:rPr>
              <a:t>,2014.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0400" y="22004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参考文献</a:t>
            </a:r>
          </a:p>
        </p:txBody>
      </p:sp>
      <p:sp>
        <p:nvSpPr>
          <p:cNvPr id="10" name="矩形 9"/>
          <p:cNvSpPr/>
          <p:nvPr/>
        </p:nvSpPr>
        <p:spPr>
          <a:xfrm>
            <a:off x="660400" y="220043"/>
            <a:ext cx="45719" cy="584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08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71750" y="1295400"/>
            <a:ext cx="704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latin typeface="+mj-ea"/>
                <a:ea typeface="+mj-ea"/>
              </a:rPr>
              <a:t>感谢各位老师悉心指导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38" y="2803507"/>
            <a:ext cx="3696525" cy="12509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10162" y="4639271"/>
            <a:ext cx="197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答辩人：柴犬哥</a:t>
            </a:r>
          </a:p>
        </p:txBody>
      </p:sp>
    </p:spTree>
    <p:extLst>
      <p:ext uri="{BB962C8B-B14F-4D97-AF65-F5344CB8AC3E}">
        <p14:creationId xmlns:p14="http://schemas.microsoft.com/office/powerpoint/2010/main" val="3922502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8768" y="158699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色彩规范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31825" y="2328095"/>
            <a:ext cx="409575" cy="0"/>
          </a:xfrm>
          <a:prstGeom prst="line">
            <a:avLst/>
          </a:prstGeom>
          <a:ln w="38100">
            <a:solidFill>
              <a:srgbClr val="F6C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63608" y="2328095"/>
            <a:ext cx="409575" cy="0"/>
          </a:xfrm>
          <a:prstGeom prst="line">
            <a:avLst/>
          </a:prstGeom>
          <a:ln w="38100">
            <a:solidFill>
              <a:srgbClr val="F6C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31825" y="4288913"/>
            <a:ext cx="409575" cy="0"/>
          </a:xfrm>
          <a:prstGeom prst="line">
            <a:avLst/>
          </a:prstGeom>
          <a:ln w="38100">
            <a:solidFill>
              <a:srgbClr val="F6C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08075" y="2128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主色</a:t>
            </a:r>
          </a:p>
        </p:txBody>
      </p:sp>
      <p:sp>
        <p:nvSpPr>
          <p:cNvPr id="18" name="矩形 17"/>
          <p:cNvSpPr/>
          <p:nvPr/>
        </p:nvSpPr>
        <p:spPr>
          <a:xfrm>
            <a:off x="631825" y="2534328"/>
            <a:ext cx="1618257" cy="888953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31825" y="3423281"/>
            <a:ext cx="269875" cy="272419"/>
          </a:xfrm>
          <a:custGeom>
            <a:avLst/>
            <a:gdLst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  <a:gd name="connsiteX0" fmla="*/ 631825 w 901700"/>
              <a:gd name="connsiteY0" fmla="*/ 3423281 h 3695700"/>
              <a:gd name="connsiteX1" fmla="*/ 0 w 901700"/>
              <a:gd name="connsiteY1" fmla="*/ 0 h 3695700"/>
              <a:gd name="connsiteX2" fmla="*/ 901700 w 901700"/>
              <a:gd name="connsiteY2" fmla="*/ 3423281 h 3695700"/>
              <a:gd name="connsiteX3" fmla="*/ 901700 w 901700"/>
              <a:gd name="connsiteY3" fmla="*/ 3695700 h 3695700"/>
              <a:gd name="connsiteX4" fmla="*/ 631825 w 901700"/>
              <a:gd name="connsiteY4" fmla="*/ 3695700 h 3695700"/>
              <a:gd name="connsiteX5" fmla="*/ 631825 w 901700"/>
              <a:gd name="connsiteY5" fmla="*/ 3423281 h 3695700"/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" h="272419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lnTo>
                  <a:pt x="0" y="0"/>
                </a:lnTo>
                <a:close/>
              </a:path>
            </a:pathLst>
          </a:custGeom>
          <a:solidFill>
            <a:srgbClr val="D3240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 1"/>
          <p:cNvSpPr/>
          <p:nvPr/>
        </p:nvSpPr>
        <p:spPr>
          <a:xfrm>
            <a:off x="901501" y="3423282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DA3E1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171177" y="3423282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E1583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1440853" y="3423282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E8724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710529" y="3423282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EF8C6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80207" y="3423281"/>
            <a:ext cx="269875" cy="272419"/>
          </a:xfrm>
          <a:custGeom>
            <a:avLst/>
            <a:gdLst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  <a:gd name="connsiteX0" fmla="*/ 2051050 w 2320925"/>
              <a:gd name="connsiteY0" fmla="*/ 3423281 h 3695700"/>
              <a:gd name="connsiteX1" fmla="*/ 0 w 2320925"/>
              <a:gd name="connsiteY1" fmla="*/ 0 h 3695700"/>
              <a:gd name="connsiteX2" fmla="*/ 2320925 w 2320925"/>
              <a:gd name="connsiteY2" fmla="*/ 3423281 h 3695700"/>
              <a:gd name="connsiteX3" fmla="*/ 2320925 w 2320925"/>
              <a:gd name="connsiteY3" fmla="*/ 3695700 h 3695700"/>
              <a:gd name="connsiteX4" fmla="*/ 2051050 w 2320925"/>
              <a:gd name="connsiteY4" fmla="*/ 3695700 h 3695700"/>
              <a:gd name="connsiteX5" fmla="*/ 2051050 w 2320925"/>
              <a:gd name="connsiteY5" fmla="*/ 3423281 h 3695700"/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" h="272419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lnTo>
                  <a:pt x="0" y="0"/>
                </a:lnTo>
                <a:close/>
              </a:path>
            </a:pathLst>
          </a:custGeom>
          <a:solidFill>
            <a:srgbClr val="F7A67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143750" y="21434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浅色和深色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08075" y="41042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平衡色</a:t>
            </a:r>
          </a:p>
        </p:txBody>
      </p:sp>
      <p:sp>
        <p:nvSpPr>
          <p:cNvPr id="32" name="矩形 31"/>
          <p:cNvSpPr/>
          <p:nvPr/>
        </p:nvSpPr>
        <p:spPr>
          <a:xfrm>
            <a:off x="6663608" y="2648628"/>
            <a:ext cx="1680292" cy="1288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663608" y="4172534"/>
            <a:ext cx="1680292" cy="128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734838" y="2679214"/>
            <a:ext cx="1618257" cy="88895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18"/>
          <p:cNvSpPr/>
          <p:nvPr/>
        </p:nvSpPr>
        <p:spPr>
          <a:xfrm>
            <a:off x="8734838" y="3568167"/>
            <a:ext cx="269875" cy="272419"/>
          </a:xfrm>
          <a:custGeom>
            <a:avLst/>
            <a:gdLst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  <a:gd name="connsiteX0" fmla="*/ 631825 w 901700"/>
              <a:gd name="connsiteY0" fmla="*/ 3423281 h 3695700"/>
              <a:gd name="connsiteX1" fmla="*/ 0 w 901700"/>
              <a:gd name="connsiteY1" fmla="*/ 0 h 3695700"/>
              <a:gd name="connsiteX2" fmla="*/ 901700 w 901700"/>
              <a:gd name="connsiteY2" fmla="*/ 3423281 h 3695700"/>
              <a:gd name="connsiteX3" fmla="*/ 901700 w 901700"/>
              <a:gd name="connsiteY3" fmla="*/ 3695700 h 3695700"/>
              <a:gd name="connsiteX4" fmla="*/ 631825 w 901700"/>
              <a:gd name="connsiteY4" fmla="*/ 3695700 h 3695700"/>
              <a:gd name="connsiteX5" fmla="*/ 631825 w 901700"/>
              <a:gd name="connsiteY5" fmla="*/ 3423281 h 3695700"/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" h="272419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9004516" y="3568168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77777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9274192" y="3568168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9543868" y="3568168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B4B4B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9813545" y="3568168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矩形 19"/>
          <p:cNvSpPr/>
          <p:nvPr/>
        </p:nvSpPr>
        <p:spPr>
          <a:xfrm>
            <a:off x="10083220" y="3568167"/>
            <a:ext cx="269875" cy="272419"/>
          </a:xfrm>
          <a:custGeom>
            <a:avLst/>
            <a:gdLst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  <a:gd name="connsiteX0" fmla="*/ 2051050 w 2320925"/>
              <a:gd name="connsiteY0" fmla="*/ 3423281 h 3695700"/>
              <a:gd name="connsiteX1" fmla="*/ 0 w 2320925"/>
              <a:gd name="connsiteY1" fmla="*/ 0 h 3695700"/>
              <a:gd name="connsiteX2" fmla="*/ 2320925 w 2320925"/>
              <a:gd name="connsiteY2" fmla="*/ 3423281 h 3695700"/>
              <a:gd name="connsiteX3" fmla="*/ 2320925 w 2320925"/>
              <a:gd name="connsiteY3" fmla="*/ 3695700 h 3695700"/>
              <a:gd name="connsiteX4" fmla="*/ 2051050 w 2320925"/>
              <a:gd name="connsiteY4" fmla="*/ 3695700 h 3695700"/>
              <a:gd name="connsiteX5" fmla="*/ 2051050 w 2320925"/>
              <a:gd name="connsiteY5" fmla="*/ 3423281 h 3695700"/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" h="272419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60400" y="4622314"/>
            <a:ext cx="1618257" cy="888953"/>
          </a:xfrm>
          <a:prstGeom prst="rect">
            <a:avLst/>
          </a:prstGeom>
          <a:solidFill>
            <a:srgbClr val="DFC88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18"/>
          <p:cNvSpPr/>
          <p:nvPr/>
        </p:nvSpPr>
        <p:spPr>
          <a:xfrm>
            <a:off x="660400" y="5511267"/>
            <a:ext cx="269875" cy="272419"/>
          </a:xfrm>
          <a:custGeom>
            <a:avLst/>
            <a:gdLst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  <a:gd name="connsiteX0" fmla="*/ 631825 w 901700"/>
              <a:gd name="connsiteY0" fmla="*/ 3423281 h 3695700"/>
              <a:gd name="connsiteX1" fmla="*/ 0 w 901700"/>
              <a:gd name="connsiteY1" fmla="*/ 0 h 3695700"/>
              <a:gd name="connsiteX2" fmla="*/ 901700 w 901700"/>
              <a:gd name="connsiteY2" fmla="*/ 3423281 h 3695700"/>
              <a:gd name="connsiteX3" fmla="*/ 901700 w 901700"/>
              <a:gd name="connsiteY3" fmla="*/ 3695700 h 3695700"/>
              <a:gd name="connsiteX4" fmla="*/ 631825 w 901700"/>
              <a:gd name="connsiteY4" fmla="*/ 3695700 h 3695700"/>
              <a:gd name="connsiteX5" fmla="*/ 631825 w 901700"/>
              <a:gd name="connsiteY5" fmla="*/ 3423281 h 3695700"/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" h="272419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lnTo>
                  <a:pt x="0" y="0"/>
                </a:lnTo>
                <a:close/>
              </a:path>
            </a:pathLst>
          </a:custGeom>
          <a:solidFill>
            <a:srgbClr val="E8D7A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930078" y="5511268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EBDCB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1199754" y="5511268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EEE1C2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1469430" y="5511268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F1E6CC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1739106" y="5511268"/>
            <a:ext cx="269875" cy="272419"/>
          </a:xfrm>
          <a:custGeom>
            <a:avLst/>
            <a:gdLst/>
            <a:ahLst/>
            <a:cxnLst/>
            <a:rect l="0" t="0" r="0" b="0"/>
            <a:pathLst>
              <a:path w="269876" h="272420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close/>
              </a:path>
            </a:pathLst>
          </a:custGeom>
          <a:solidFill>
            <a:srgbClr val="F4EBD6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9" name="矩形 19"/>
          <p:cNvSpPr/>
          <p:nvPr/>
        </p:nvSpPr>
        <p:spPr>
          <a:xfrm>
            <a:off x="2008782" y="5511267"/>
            <a:ext cx="269875" cy="272419"/>
          </a:xfrm>
          <a:custGeom>
            <a:avLst/>
            <a:gdLst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  <a:gd name="connsiteX0" fmla="*/ 2051050 w 2320925"/>
              <a:gd name="connsiteY0" fmla="*/ 3423281 h 3695700"/>
              <a:gd name="connsiteX1" fmla="*/ 0 w 2320925"/>
              <a:gd name="connsiteY1" fmla="*/ 0 h 3695700"/>
              <a:gd name="connsiteX2" fmla="*/ 2320925 w 2320925"/>
              <a:gd name="connsiteY2" fmla="*/ 3423281 h 3695700"/>
              <a:gd name="connsiteX3" fmla="*/ 2320925 w 2320925"/>
              <a:gd name="connsiteY3" fmla="*/ 3695700 h 3695700"/>
              <a:gd name="connsiteX4" fmla="*/ 2051050 w 2320925"/>
              <a:gd name="connsiteY4" fmla="*/ 3695700 h 3695700"/>
              <a:gd name="connsiteX5" fmla="*/ 2051050 w 2320925"/>
              <a:gd name="connsiteY5" fmla="*/ 3423281 h 3695700"/>
              <a:gd name="connsiteX0" fmla="*/ 0 w 269875"/>
              <a:gd name="connsiteY0" fmla="*/ 0 h 272419"/>
              <a:gd name="connsiteX1" fmla="*/ 269875 w 269875"/>
              <a:gd name="connsiteY1" fmla="*/ 0 h 272419"/>
              <a:gd name="connsiteX2" fmla="*/ 269875 w 269875"/>
              <a:gd name="connsiteY2" fmla="*/ 272419 h 272419"/>
              <a:gd name="connsiteX3" fmla="*/ 0 w 269875"/>
              <a:gd name="connsiteY3" fmla="*/ 272419 h 272419"/>
              <a:gd name="connsiteX4" fmla="*/ 0 w 269875"/>
              <a:gd name="connsiteY4" fmla="*/ 0 h 27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" h="272419">
                <a:moveTo>
                  <a:pt x="0" y="0"/>
                </a:moveTo>
                <a:lnTo>
                  <a:pt x="269875" y="0"/>
                </a:lnTo>
                <a:lnTo>
                  <a:pt x="269875" y="272419"/>
                </a:lnTo>
                <a:lnTo>
                  <a:pt x="0" y="272419"/>
                </a:lnTo>
                <a:lnTo>
                  <a:pt x="0" y="0"/>
                </a:lnTo>
                <a:close/>
              </a:path>
            </a:pathLst>
          </a:custGeom>
          <a:solidFill>
            <a:srgbClr val="F7F1E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2706166" y="2534328"/>
            <a:ext cx="380322" cy="380322"/>
          </a:xfrm>
          <a:custGeom>
            <a:avLst/>
            <a:gdLst>
              <a:gd name="connsiteX0" fmla="*/ 0 w 380322"/>
              <a:gd name="connsiteY0" fmla="*/ 0 h 380322"/>
              <a:gd name="connsiteX1" fmla="*/ 380322 w 380322"/>
              <a:gd name="connsiteY1" fmla="*/ 0 h 380322"/>
              <a:gd name="connsiteX2" fmla="*/ 380322 w 380322"/>
              <a:gd name="connsiteY2" fmla="*/ 380322 h 380322"/>
              <a:gd name="connsiteX3" fmla="*/ 0 w 380322"/>
              <a:gd name="connsiteY3" fmla="*/ 380322 h 380322"/>
              <a:gd name="connsiteX4" fmla="*/ 0 w 380322"/>
              <a:gd name="connsiteY4" fmla="*/ 0 h 380322"/>
              <a:gd name="connsiteX0" fmla="*/ 2706166 w 3086488"/>
              <a:gd name="connsiteY0" fmla="*/ 2534328 h 2914650"/>
              <a:gd name="connsiteX1" fmla="*/ 0 w 3086488"/>
              <a:gd name="connsiteY1" fmla="*/ 0 h 2914650"/>
              <a:gd name="connsiteX2" fmla="*/ 3086488 w 3086488"/>
              <a:gd name="connsiteY2" fmla="*/ 2534328 h 2914650"/>
              <a:gd name="connsiteX3" fmla="*/ 3086488 w 3086488"/>
              <a:gd name="connsiteY3" fmla="*/ 2914650 h 2914650"/>
              <a:gd name="connsiteX4" fmla="*/ 2706166 w 3086488"/>
              <a:gd name="connsiteY4" fmla="*/ 2914650 h 2914650"/>
              <a:gd name="connsiteX5" fmla="*/ 2706166 w 3086488"/>
              <a:gd name="connsiteY5" fmla="*/ 2534328 h 2914650"/>
              <a:gd name="connsiteX0" fmla="*/ 0 w 380322"/>
              <a:gd name="connsiteY0" fmla="*/ 0 h 380322"/>
              <a:gd name="connsiteX1" fmla="*/ 380322 w 380322"/>
              <a:gd name="connsiteY1" fmla="*/ 0 h 380322"/>
              <a:gd name="connsiteX2" fmla="*/ 380322 w 380322"/>
              <a:gd name="connsiteY2" fmla="*/ 380322 h 380322"/>
              <a:gd name="connsiteX3" fmla="*/ 0 w 380322"/>
              <a:gd name="connsiteY3" fmla="*/ 380322 h 380322"/>
              <a:gd name="connsiteX4" fmla="*/ 0 w 380322"/>
              <a:gd name="connsiteY4" fmla="*/ 0 h 38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322" h="380322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lnTo>
                  <a:pt x="0" y="0"/>
                </a:lnTo>
                <a:close/>
              </a:path>
            </a:pathLst>
          </a:custGeom>
          <a:solidFill>
            <a:srgbClr val="FF757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3135160" y="2534328"/>
            <a:ext cx="380322" cy="380322"/>
          </a:xfrm>
          <a:custGeom>
            <a:avLst/>
            <a:gdLst/>
            <a:ahLst/>
            <a:cxnLst/>
            <a:rect l="0" t="0" r="0" b="0"/>
            <a:pathLst>
              <a:path w="380323" h="380323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3564155" y="2534328"/>
            <a:ext cx="380322" cy="380322"/>
          </a:xfrm>
          <a:custGeom>
            <a:avLst/>
            <a:gdLst/>
            <a:ahLst/>
            <a:cxnLst/>
            <a:rect l="0" t="0" r="0" b="0"/>
            <a:pathLst>
              <a:path w="380323" h="380323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close/>
              </a:path>
            </a:pathLst>
          </a:custGeom>
          <a:solidFill>
            <a:srgbClr val="FF4646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3993149" y="2534328"/>
            <a:ext cx="380322" cy="380322"/>
          </a:xfrm>
          <a:custGeom>
            <a:avLst/>
            <a:gdLst/>
            <a:ahLst/>
            <a:cxnLst/>
            <a:rect l="0" t="0" r="0" b="0"/>
            <a:pathLst>
              <a:path w="380323" h="380323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close/>
              </a:path>
            </a:pathLst>
          </a:custGeom>
          <a:solidFill>
            <a:srgbClr val="FF2E2E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4422144" y="2534328"/>
            <a:ext cx="380322" cy="380322"/>
          </a:xfrm>
          <a:custGeom>
            <a:avLst/>
            <a:gdLst/>
            <a:ahLst/>
            <a:cxnLst/>
            <a:rect l="0" t="0" r="0" b="0"/>
            <a:pathLst>
              <a:path w="380323" h="380323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close/>
              </a:path>
            </a:pathLst>
          </a:custGeom>
          <a:solidFill>
            <a:srgbClr val="FF1717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706166" y="3233120"/>
            <a:ext cx="380322" cy="380322"/>
          </a:xfrm>
          <a:custGeom>
            <a:avLst/>
            <a:gdLst>
              <a:gd name="connsiteX0" fmla="*/ 0 w 380322"/>
              <a:gd name="connsiteY0" fmla="*/ 0 h 380322"/>
              <a:gd name="connsiteX1" fmla="*/ 380322 w 380322"/>
              <a:gd name="connsiteY1" fmla="*/ 0 h 380322"/>
              <a:gd name="connsiteX2" fmla="*/ 380322 w 380322"/>
              <a:gd name="connsiteY2" fmla="*/ 380322 h 380322"/>
              <a:gd name="connsiteX3" fmla="*/ 0 w 380322"/>
              <a:gd name="connsiteY3" fmla="*/ 380322 h 380322"/>
              <a:gd name="connsiteX4" fmla="*/ 0 w 380322"/>
              <a:gd name="connsiteY4" fmla="*/ 0 h 380322"/>
              <a:gd name="connsiteX0" fmla="*/ 2706166 w 3086488"/>
              <a:gd name="connsiteY0" fmla="*/ 3233120 h 3613442"/>
              <a:gd name="connsiteX1" fmla="*/ 0 w 3086488"/>
              <a:gd name="connsiteY1" fmla="*/ 0 h 3613442"/>
              <a:gd name="connsiteX2" fmla="*/ 3086488 w 3086488"/>
              <a:gd name="connsiteY2" fmla="*/ 3233120 h 3613442"/>
              <a:gd name="connsiteX3" fmla="*/ 3086488 w 3086488"/>
              <a:gd name="connsiteY3" fmla="*/ 3613442 h 3613442"/>
              <a:gd name="connsiteX4" fmla="*/ 2706166 w 3086488"/>
              <a:gd name="connsiteY4" fmla="*/ 3613442 h 3613442"/>
              <a:gd name="connsiteX5" fmla="*/ 2706166 w 3086488"/>
              <a:gd name="connsiteY5" fmla="*/ 3233120 h 3613442"/>
              <a:gd name="connsiteX0" fmla="*/ 0 w 380322"/>
              <a:gd name="connsiteY0" fmla="*/ 0 h 380322"/>
              <a:gd name="connsiteX1" fmla="*/ 380322 w 380322"/>
              <a:gd name="connsiteY1" fmla="*/ 0 h 380322"/>
              <a:gd name="connsiteX2" fmla="*/ 380322 w 380322"/>
              <a:gd name="connsiteY2" fmla="*/ 380322 h 380322"/>
              <a:gd name="connsiteX3" fmla="*/ 0 w 380322"/>
              <a:gd name="connsiteY3" fmla="*/ 380322 h 380322"/>
              <a:gd name="connsiteX4" fmla="*/ 0 w 380322"/>
              <a:gd name="connsiteY4" fmla="*/ 0 h 38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322" h="380322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lnTo>
                  <a:pt x="0" y="0"/>
                </a:lnTo>
                <a:close/>
              </a:path>
            </a:pathLst>
          </a:custGeom>
          <a:solidFill>
            <a:srgbClr val="FF8A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>
            <a:off x="3135160" y="3233120"/>
            <a:ext cx="380322" cy="380322"/>
          </a:xfrm>
          <a:custGeom>
            <a:avLst/>
            <a:gdLst/>
            <a:ahLst/>
            <a:cxnLst/>
            <a:rect l="0" t="0" r="0" b="0"/>
            <a:pathLst>
              <a:path w="380323" h="380323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close/>
              </a:path>
            </a:pathLst>
          </a:custGeom>
          <a:solidFill>
            <a:srgbClr val="EA783F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3564155" y="3233120"/>
            <a:ext cx="380322" cy="380322"/>
          </a:xfrm>
          <a:custGeom>
            <a:avLst/>
            <a:gdLst/>
            <a:ahLst/>
            <a:cxnLst/>
            <a:rect l="0" t="0" r="0" b="0"/>
            <a:pathLst>
              <a:path w="380323" h="380323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close/>
              </a:path>
            </a:pathLst>
          </a:custGeom>
          <a:solidFill>
            <a:srgbClr val="D6672F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3993149" y="3233120"/>
            <a:ext cx="380322" cy="380322"/>
          </a:xfrm>
          <a:custGeom>
            <a:avLst/>
            <a:gdLst/>
            <a:ahLst/>
            <a:cxnLst/>
            <a:rect l="0" t="0" r="0" b="0"/>
            <a:pathLst>
              <a:path w="380323" h="380323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close/>
              </a:path>
            </a:pathLst>
          </a:custGeom>
          <a:solidFill>
            <a:srgbClr val="C1551F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6" name="任意多边形 75"/>
          <p:cNvSpPr/>
          <p:nvPr/>
        </p:nvSpPr>
        <p:spPr>
          <a:xfrm>
            <a:off x="4422144" y="3233120"/>
            <a:ext cx="380322" cy="380322"/>
          </a:xfrm>
          <a:custGeom>
            <a:avLst/>
            <a:gdLst/>
            <a:ahLst/>
            <a:cxnLst/>
            <a:rect l="0" t="0" r="0" b="0"/>
            <a:pathLst>
              <a:path w="380323" h="380323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close/>
              </a:path>
            </a:pathLst>
          </a:custGeom>
          <a:solidFill>
            <a:srgbClr val="AD440F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51138" y="2534328"/>
            <a:ext cx="380322" cy="380322"/>
          </a:xfrm>
          <a:custGeom>
            <a:avLst/>
            <a:gdLst>
              <a:gd name="connsiteX0" fmla="*/ 0 w 380322"/>
              <a:gd name="connsiteY0" fmla="*/ 0 h 380322"/>
              <a:gd name="connsiteX1" fmla="*/ 380322 w 380322"/>
              <a:gd name="connsiteY1" fmla="*/ 0 h 380322"/>
              <a:gd name="connsiteX2" fmla="*/ 380322 w 380322"/>
              <a:gd name="connsiteY2" fmla="*/ 380322 h 380322"/>
              <a:gd name="connsiteX3" fmla="*/ 0 w 380322"/>
              <a:gd name="connsiteY3" fmla="*/ 380322 h 380322"/>
              <a:gd name="connsiteX4" fmla="*/ 0 w 380322"/>
              <a:gd name="connsiteY4" fmla="*/ 0 h 380322"/>
              <a:gd name="connsiteX0" fmla="*/ 4851138 w 5231460"/>
              <a:gd name="connsiteY0" fmla="*/ 2534328 h 2914650"/>
              <a:gd name="connsiteX1" fmla="*/ 0 w 5231460"/>
              <a:gd name="connsiteY1" fmla="*/ 0 h 2914650"/>
              <a:gd name="connsiteX2" fmla="*/ 5231460 w 5231460"/>
              <a:gd name="connsiteY2" fmla="*/ 2534328 h 2914650"/>
              <a:gd name="connsiteX3" fmla="*/ 5231460 w 5231460"/>
              <a:gd name="connsiteY3" fmla="*/ 2914650 h 2914650"/>
              <a:gd name="connsiteX4" fmla="*/ 4851138 w 5231460"/>
              <a:gd name="connsiteY4" fmla="*/ 2914650 h 2914650"/>
              <a:gd name="connsiteX5" fmla="*/ 4851138 w 5231460"/>
              <a:gd name="connsiteY5" fmla="*/ 2534328 h 2914650"/>
              <a:gd name="connsiteX0" fmla="*/ 0 w 380322"/>
              <a:gd name="connsiteY0" fmla="*/ 0 h 380322"/>
              <a:gd name="connsiteX1" fmla="*/ 380322 w 380322"/>
              <a:gd name="connsiteY1" fmla="*/ 0 h 380322"/>
              <a:gd name="connsiteX2" fmla="*/ 380322 w 380322"/>
              <a:gd name="connsiteY2" fmla="*/ 380322 h 380322"/>
              <a:gd name="connsiteX3" fmla="*/ 0 w 380322"/>
              <a:gd name="connsiteY3" fmla="*/ 380322 h 380322"/>
              <a:gd name="connsiteX4" fmla="*/ 0 w 380322"/>
              <a:gd name="connsiteY4" fmla="*/ 0 h 38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322" h="380322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851138" y="3233120"/>
            <a:ext cx="380322" cy="380322"/>
          </a:xfrm>
          <a:custGeom>
            <a:avLst/>
            <a:gdLst>
              <a:gd name="connsiteX0" fmla="*/ 0 w 380322"/>
              <a:gd name="connsiteY0" fmla="*/ 0 h 380322"/>
              <a:gd name="connsiteX1" fmla="*/ 380322 w 380322"/>
              <a:gd name="connsiteY1" fmla="*/ 0 h 380322"/>
              <a:gd name="connsiteX2" fmla="*/ 380322 w 380322"/>
              <a:gd name="connsiteY2" fmla="*/ 380322 h 380322"/>
              <a:gd name="connsiteX3" fmla="*/ 0 w 380322"/>
              <a:gd name="connsiteY3" fmla="*/ 380322 h 380322"/>
              <a:gd name="connsiteX4" fmla="*/ 0 w 380322"/>
              <a:gd name="connsiteY4" fmla="*/ 0 h 380322"/>
              <a:gd name="connsiteX0" fmla="*/ 4851138 w 5231460"/>
              <a:gd name="connsiteY0" fmla="*/ 3233120 h 3613442"/>
              <a:gd name="connsiteX1" fmla="*/ 0 w 5231460"/>
              <a:gd name="connsiteY1" fmla="*/ 0 h 3613442"/>
              <a:gd name="connsiteX2" fmla="*/ 5231460 w 5231460"/>
              <a:gd name="connsiteY2" fmla="*/ 3233120 h 3613442"/>
              <a:gd name="connsiteX3" fmla="*/ 5231460 w 5231460"/>
              <a:gd name="connsiteY3" fmla="*/ 3613442 h 3613442"/>
              <a:gd name="connsiteX4" fmla="*/ 4851138 w 5231460"/>
              <a:gd name="connsiteY4" fmla="*/ 3613442 h 3613442"/>
              <a:gd name="connsiteX5" fmla="*/ 4851138 w 5231460"/>
              <a:gd name="connsiteY5" fmla="*/ 3233120 h 3613442"/>
              <a:gd name="connsiteX0" fmla="*/ 0 w 380322"/>
              <a:gd name="connsiteY0" fmla="*/ 0 h 380322"/>
              <a:gd name="connsiteX1" fmla="*/ 380322 w 380322"/>
              <a:gd name="connsiteY1" fmla="*/ 0 h 380322"/>
              <a:gd name="connsiteX2" fmla="*/ 380322 w 380322"/>
              <a:gd name="connsiteY2" fmla="*/ 380322 h 380322"/>
              <a:gd name="connsiteX3" fmla="*/ 0 w 380322"/>
              <a:gd name="connsiteY3" fmla="*/ 380322 h 380322"/>
              <a:gd name="connsiteX4" fmla="*/ 0 w 380322"/>
              <a:gd name="connsiteY4" fmla="*/ 0 h 38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322" h="380322">
                <a:moveTo>
                  <a:pt x="0" y="0"/>
                </a:moveTo>
                <a:lnTo>
                  <a:pt x="380322" y="0"/>
                </a:lnTo>
                <a:lnTo>
                  <a:pt x="380322" y="380322"/>
                </a:lnTo>
                <a:lnTo>
                  <a:pt x="0" y="380322"/>
                </a:lnTo>
                <a:lnTo>
                  <a:pt x="0" y="0"/>
                </a:lnTo>
                <a:close/>
              </a:path>
            </a:pathLst>
          </a:custGeom>
          <a:solidFill>
            <a:srgbClr val="9933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9127882" y="6443003"/>
            <a:ext cx="260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College of engineering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5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8"/>
          <a:stretch/>
        </p:blipFill>
        <p:spPr>
          <a:xfrm>
            <a:off x="0" y="0"/>
            <a:ext cx="12192000" cy="6902246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2217305" y="1158875"/>
            <a:ext cx="3987802" cy="4975225"/>
            <a:chOff x="2217305" y="1158875"/>
            <a:chExt cx="3987802" cy="4975225"/>
          </a:xfrm>
        </p:grpSpPr>
        <p:sp>
          <p:nvSpPr>
            <p:cNvPr id="48" name="任意多边形 47"/>
            <p:cNvSpPr/>
            <p:nvPr/>
          </p:nvSpPr>
          <p:spPr>
            <a:xfrm>
              <a:off x="2217305" y="1158875"/>
              <a:ext cx="3286635" cy="4975225"/>
            </a:xfrm>
            <a:custGeom>
              <a:avLst/>
              <a:gdLst/>
              <a:ahLst/>
              <a:cxnLst/>
              <a:rect l="l" t="t" r="r" b="b"/>
              <a:pathLst>
                <a:path w="3286635" h="4975225">
                  <a:moveTo>
                    <a:pt x="1666927" y="688955"/>
                  </a:moveTo>
                  <a:cubicBezTo>
                    <a:pt x="1504239" y="688955"/>
                    <a:pt x="1368666" y="730449"/>
                    <a:pt x="1260208" y="813436"/>
                  </a:cubicBezTo>
                  <a:cubicBezTo>
                    <a:pt x="1151749" y="896423"/>
                    <a:pt x="1087249" y="1033229"/>
                    <a:pt x="1066708" y="1223853"/>
                  </a:cubicBezTo>
                  <a:lnTo>
                    <a:pt x="1411803" y="1258362"/>
                  </a:lnTo>
                  <a:cubicBezTo>
                    <a:pt x="1418376" y="1157299"/>
                    <a:pt x="1443026" y="1084993"/>
                    <a:pt x="1485752" y="1041445"/>
                  </a:cubicBezTo>
                  <a:cubicBezTo>
                    <a:pt x="1528478" y="997898"/>
                    <a:pt x="1585994" y="976124"/>
                    <a:pt x="1658299" y="976124"/>
                  </a:cubicBezTo>
                  <a:cubicBezTo>
                    <a:pt x="1731427" y="976124"/>
                    <a:pt x="1788737" y="996871"/>
                    <a:pt x="1830231" y="1038364"/>
                  </a:cubicBezTo>
                  <a:cubicBezTo>
                    <a:pt x="1871724" y="1079858"/>
                    <a:pt x="1892471" y="1139223"/>
                    <a:pt x="1892471" y="1216458"/>
                  </a:cubicBezTo>
                  <a:cubicBezTo>
                    <a:pt x="1892471" y="1286299"/>
                    <a:pt x="1868643" y="1356961"/>
                    <a:pt x="1820987" y="1428445"/>
                  </a:cubicBezTo>
                  <a:cubicBezTo>
                    <a:pt x="1785656" y="1480209"/>
                    <a:pt x="1689933" y="1578808"/>
                    <a:pt x="1533819" y="1724241"/>
                  </a:cubicBezTo>
                  <a:cubicBezTo>
                    <a:pt x="1339908" y="1904184"/>
                    <a:pt x="1210087" y="2048589"/>
                    <a:pt x="1144354" y="2157459"/>
                  </a:cubicBezTo>
                  <a:cubicBezTo>
                    <a:pt x="1078622" y="2266328"/>
                    <a:pt x="1039182" y="2381565"/>
                    <a:pt x="1026036" y="2503170"/>
                  </a:cubicBezTo>
                  <a:lnTo>
                    <a:pt x="2240032" y="2503170"/>
                  </a:lnTo>
                  <a:lnTo>
                    <a:pt x="2240032" y="2181492"/>
                  </a:lnTo>
                  <a:lnTo>
                    <a:pt x="1552306" y="2181492"/>
                  </a:lnTo>
                  <a:cubicBezTo>
                    <a:pt x="1570382" y="2150269"/>
                    <a:pt x="1594005" y="2118225"/>
                    <a:pt x="1623174" y="2085359"/>
                  </a:cubicBezTo>
                  <a:cubicBezTo>
                    <a:pt x="1652342" y="2052492"/>
                    <a:pt x="1721567" y="1985938"/>
                    <a:pt x="1830847" y="1885696"/>
                  </a:cubicBezTo>
                  <a:cubicBezTo>
                    <a:pt x="1940127" y="1785454"/>
                    <a:pt x="2015719" y="1708629"/>
                    <a:pt x="2057624" y="1655222"/>
                  </a:cubicBezTo>
                  <a:cubicBezTo>
                    <a:pt x="2120891" y="1574700"/>
                    <a:pt x="2167110" y="1497670"/>
                    <a:pt x="2196278" y="1424131"/>
                  </a:cubicBezTo>
                  <a:cubicBezTo>
                    <a:pt x="2225447" y="1350593"/>
                    <a:pt x="2240032" y="1273152"/>
                    <a:pt x="2240032" y="1191808"/>
                  </a:cubicBezTo>
                  <a:cubicBezTo>
                    <a:pt x="2240032" y="1048840"/>
                    <a:pt x="2189089" y="929289"/>
                    <a:pt x="2087203" y="833156"/>
                  </a:cubicBezTo>
                  <a:cubicBezTo>
                    <a:pt x="1985318" y="737022"/>
                    <a:pt x="1845226" y="688955"/>
                    <a:pt x="1666927" y="688955"/>
                  </a:cubicBezTo>
                  <a:close/>
                  <a:moveTo>
                    <a:pt x="0" y="0"/>
                  </a:moveTo>
                  <a:lnTo>
                    <a:pt x="3286635" y="0"/>
                  </a:lnTo>
                  <a:lnTo>
                    <a:pt x="3286635" y="4975225"/>
                  </a:lnTo>
                  <a:lnTo>
                    <a:pt x="0" y="497522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918472" y="4118877"/>
              <a:ext cx="1884304" cy="0"/>
            </a:xfrm>
            <a:prstGeom prst="line">
              <a:avLst/>
            </a:prstGeom>
            <a:ln>
              <a:solidFill>
                <a:srgbClr val="CFAE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3054961" y="4493092"/>
              <a:ext cx="1611325" cy="670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项目进展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503940" y="1631265"/>
              <a:ext cx="701167" cy="24876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>
                  <a:latin typeface="+mj-lt"/>
                  <a:ea typeface="思源宋体 CN Heavy" panose="02020900000000000000" pitchFamily="18" charset="-122"/>
                </a:rPr>
                <a:t>Project Progress</a:t>
              </a:r>
              <a:endParaRPr lang="zh-CN" altLang="en-US" dirty="0">
                <a:latin typeface="+mj-lt"/>
                <a:ea typeface="思源宋体 CN Heavy" panose="020209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909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3638" y="19896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字体规范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69925" y="1895125"/>
            <a:ext cx="409575" cy="0"/>
          </a:xfrm>
          <a:prstGeom prst="line">
            <a:avLst/>
          </a:prstGeom>
          <a:ln w="38100">
            <a:solidFill>
              <a:srgbClr val="F6C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149696" y="17104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2450" y="203452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思源黑体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91250" y="203452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思源黑体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9925" y="4305680"/>
            <a:ext cx="409575" cy="0"/>
          </a:xfrm>
          <a:prstGeom prst="line">
            <a:avLst/>
          </a:prstGeom>
          <a:ln w="38100">
            <a:solidFill>
              <a:srgbClr val="F6C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49696" y="41210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英文与数字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0550" y="4600943"/>
            <a:ext cx="47865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Arial Black</a:t>
            </a:r>
            <a:endParaRPr lang="zh-CN" altLang="en-US" sz="6000" dirty="0">
              <a:latin typeface="Arial Black" panose="020B0A040201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29350" y="4605339"/>
            <a:ext cx="1725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Arial</a:t>
            </a:r>
            <a:endParaRPr lang="zh-CN" altLang="en-US" sz="6000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127882" y="6443003"/>
            <a:ext cx="260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College of engineering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901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895912" y="-838201"/>
            <a:ext cx="3286635" cy="4975225"/>
          </a:xfrm>
          <a:custGeom>
            <a:avLst/>
            <a:gdLst/>
            <a:ahLst/>
            <a:cxnLst/>
            <a:rect l="l" t="t" r="r" b="b"/>
            <a:pathLst>
              <a:path w="3286635" h="4975225">
                <a:moveTo>
                  <a:pt x="1638458" y="627841"/>
                </a:moveTo>
                <a:cubicBezTo>
                  <a:pt x="1539038" y="627841"/>
                  <a:pt x="1449272" y="646534"/>
                  <a:pt x="1369160" y="683919"/>
                </a:cubicBezTo>
                <a:cubicBezTo>
                  <a:pt x="1289049" y="721305"/>
                  <a:pt x="1226603" y="772658"/>
                  <a:pt x="1181823" y="837980"/>
                </a:cubicBezTo>
                <a:cubicBezTo>
                  <a:pt x="1137043" y="903301"/>
                  <a:pt x="1103560" y="990602"/>
                  <a:pt x="1081375" y="1099882"/>
                </a:cubicBezTo>
                <a:lnTo>
                  <a:pt x="1400589" y="1154112"/>
                </a:lnTo>
                <a:cubicBezTo>
                  <a:pt x="1409627" y="1075233"/>
                  <a:pt x="1435098" y="1015252"/>
                  <a:pt x="1477003" y="974169"/>
                </a:cubicBezTo>
                <a:cubicBezTo>
                  <a:pt x="1518907" y="933086"/>
                  <a:pt x="1569439" y="912545"/>
                  <a:pt x="1628598" y="912545"/>
                </a:cubicBezTo>
                <a:cubicBezTo>
                  <a:pt x="1688579" y="912545"/>
                  <a:pt x="1736646" y="930621"/>
                  <a:pt x="1772798" y="966774"/>
                </a:cubicBezTo>
                <a:cubicBezTo>
                  <a:pt x="1808951" y="1002927"/>
                  <a:pt x="1827028" y="1051405"/>
                  <a:pt x="1827028" y="1112207"/>
                </a:cubicBezTo>
                <a:cubicBezTo>
                  <a:pt x="1827028" y="1183691"/>
                  <a:pt x="1802378" y="1241002"/>
                  <a:pt x="1753079" y="1284139"/>
                </a:cubicBezTo>
                <a:cubicBezTo>
                  <a:pt x="1703779" y="1327275"/>
                  <a:pt x="1632295" y="1347611"/>
                  <a:pt x="1538627" y="1345146"/>
                </a:cubicBezTo>
                <a:lnTo>
                  <a:pt x="1500420" y="1627385"/>
                </a:lnTo>
                <a:cubicBezTo>
                  <a:pt x="1562044" y="1610130"/>
                  <a:pt x="1615041" y="1601503"/>
                  <a:pt x="1659410" y="1601503"/>
                </a:cubicBezTo>
                <a:cubicBezTo>
                  <a:pt x="1726786" y="1601503"/>
                  <a:pt x="1783891" y="1626974"/>
                  <a:pt x="1830725" y="1677917"/>
                </a:cubicBezTo>
                <a:cubicBezTo>
                  <a:pt x="1877559" y="1728859"/>
                  <a:pt x="1900977" y="1797878"/>
                  <a:pt x="1900977" y="1884974"/>
                </a:cubicBezTo>
                <a:cubicBezTo>
                  <a:pt x="1900977" y="1976999"/>
                  <a:pt x="1876532" y="2050127"/>
                  <a:pt x="1827644" y="2104356"/>
                </a:cubicBezTo>
                <a:cubicBezTo>
                  <a:pt x="1778755" y="2158585"/>
                  <a:pt x="1718569" y="2185700"/>
                  <a:pt x="1647085" y="2185700"/>
                </a:cubicBezTo>
                <a:cubicBezTo>
                  <a:pt x="1580531" y="2185700"/>
                  <a:pt x="1523837" y="2163104"/>
                  <a:pt x="1477003" y="2117913"/>
                </a:cubicBezTo>
                <a:cubicBezTo>
                  <a:pt x="1430168" y="2072722"/>
                  <a:pt x="1401410" y="2007401"/>
                  <a:pt x="1390729" y="1921948"/>
                </a:cubicBezTo>
                <a:lnTo>
                  <a:pt x="1055493" y="1962620"/>
                </a:lnTo>
                <a:cubicBezTo>
                  <a:pt x="1072748" y="2114627"/>
                  <a:pt x="1135194" y="2237669"/>
                  <a:pt x="1242831" y="2331749"/>
                </a:cubicBezTo>
                <a:cubicBezTo>
                  <a:pt x="1350468" y="2425829"/>
                  <a:pt x="1486041" y="2472868"/>
                  <a:pt x="1649550" y="2472868"/>
                </a:cubicBezTo>
                <a:cubicBezTo>
                  <a:pt x="1822098" y="2472868"/>
                  <a:pt x="1966298" y="2416996"/>
                  <a:pt x="2082151" y="2305251"/>
                </a:cubicBezTo>
                <a:cubicBezTo>
                  <a:pt x="2198005" y="2193505"/>
                  <a:pt x="2255932" y="2058343"/>
                  <a:pt x="2255932" y="1899764"/>
                </a:cubicBezTo>
                <a:cubicBezTo>
                  <a:pt x="2255932" y="1790483"/>
                  <a:pt x="2224914" y="1697226"/>
                  <a:pt x="2162879" y="1619990"/>
                </a:cubicBezTo>
                <a:cubicBezTo>
                  <a:pt x="2100844" y="1542754"/>
                  <a:pt x="2018062" y="1493044"/>
                  <a:pt x="1914534" y="1470860"/>
                </a:cubicBezTo>
                <a:cubicBezTo>
                  <a:pt x="2087903" y="1376369"/>
                  <a:pt x="2174588" y="1249834"/>
                  <a:pt x="2174588" y="1091255"/>
                </a:cubicBezTo>
                <a:cubicBezTo>
                  <a:pt x="2174588" y="979510"/>
                  <a:pt x="2132273" y="879268"/>
                  <a:pt x="2047642" y="790529"/>
                </a:cubicBezTo>
                <a:cubicBezTo>
                  <a:pt x="1944935" y="682071"/>
                  <a:pt x="1808540" y="627841"/>
                  <a:pt x="1638458" y="627841"/>
                </a:cubicBezTo>
                <a:close/>
                <a:moveTo>
                  <a:pt x="0" y="0"/>
                </a:moveTo>
                <a:lnTo>
                  <a:pt x="3286635" y="0"/>
                </a:lnTo>
                <a:lnTo>
                  <a:pt x="3286635" y="4975225"/>
                </a:lnTo>
                <a:lnTo>
                  <a:pt x="0" y="4975225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385747" y="-838200"/>
            <a:ext cx="3286635" cy="4975225"/>
          </a:xfrm>
          <a:custGeom>
            <a:avLst/>
            <a:gdLst/>
            <a:ahLst/>
            <a:cxnLst/>
            <a:rect l="l" t="t" r="r" b="b"/>
            <a:pathLst>
              <a:path w="3286635" h="4975225">
                <a:moveTo>
                  <a:pt x="1732173" y="1201816"/>
                </a:moveTo>
                <a:lnTo>
                  <a:pt x="1732173" y="1819289"/>
                </a:lnTo>
                <a:lnTo>
                  <a:pt x="1316826" y="1819289"/>
                </a:lnTo>
                <a:close/>
                <a:moveTo>
                  <a:pt x="1776543" y="673080"/>
                </a:moveTo>
                <a:lnTo>
                  <a:pt x="992683" y="1820522"/>
                </a:lnTo>
                <a:lnTo>
                  <a:pt x="992683" y="2123713"/>
                </a:lnTo>
                <a:lnTo>
                  <a:pt x="1732173" y="2123713"/>
                </a:lnTo>
                <a:lnTo>
                  <a:pt x="1732173" y="2487295"/>
                </a:lnTo>
                <a:lnTo>
                  <a:pt x="2067408" y="2487295"/>
                </a:lnTo>
                <a:lnTo>
                  <a:pt x="2067408" y="2123713"/>
                </a:lnTo>
                <a:lnTo>
                  <a:pt x="2291721" y="2123713"/>
                </a:lnTo>
                <a:lnTo>
                  <a:pt x="2291721" y="1819289"/>
                </a:lnTo>
                <a:lnTo>
                  <a:pt x="2067408" y="1819289"/>
                </a:lnTo>
                <a:lnTo>
                  <a:pt x="2067408" y="673080"/>
                </a:lnTo>
                <a:close/>
                <a:moveTo>
                  <a:pt x="0" y="0"/>
                </a:moveTo>
                <a:lnTo>
                  <a:pt x="3286635" y="0"/>
                </a:lnTo>
                <a:lnTo>
                  <a:pt x="3286635" y="4975225"/>
                </a:lnTo>
                <a:lnTo>
                  <a:pt x="0" y="4975225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593923" y="-838200"/>
            <a:ext cx="3286635" cy="4975225"/>
          </a:xfrm>
          <a:custGeom>
            <a:avLst/>
            <a:gdLst/>
            <a:ahLst/>
            <a:cxnLst/>
            <a:rect l="l" t="t" r="r" b="b"/>
            <a:pathLst>
              <a:path w="3286635" h="4975225">
                <a:moveTo>
                  <a:pt x="1666927" y="688955"/>
                </a:moveTo>
                <a:cubicBezTo>
                  <a:pt x="1504239" y="688955"/>
                  <a:pt x="1368666" y="730449"/>
                  <a:pt x="1260208" y="813436"/>
                </a:cubicBezTo>
                <a:cubicBezTo>
                  <a:pt x="1151749" y="896423"/>
                  <a:pt x="1087249" y="1033229"/>
                  <a:pt x="1066708" y="1223853"/>
                </a:cubicBezTo>
                <a:lnTo>
                  <a:pt x="1411803" y="1258362"/>
                </a:lnTo>
                <a:cubicBezTo>
                  <a:pt x="1418376" y="1157299"/>
                  <a:pt x="1443026" y="1084993"/>
                  <a:pt x="1485752" y="1041445"/>
                </a:cubicBezTo>
                <a:cubicBezTo>
                  <a:pt x="1528478" y="997898"/>
                  <a:pt x="1585994" y="976124"/>
                  <a:pt x="1658299" y="976124"/>
                </a:cubicBezTo>
                <a:cubicBezTo>
                  <a:pt x="1731427" y="976124"/>
                  <a:pt x="1788737" y="996871"/>
                  <a:pt x="1830231" y="1038364"/>
                </a:cubicBezTo>
                <a:cubicBezTo>
                  <a:pt x="1871724" y="1079858"/>
                  <a:pt x="1892471" y="1139223"/>
                  <a:pt x="1892471" y="1216458"/>
                </a:cubicBezTo>
                <a:cubicBezTo>
                  <a:pt x="1892471" y="1286299"/>
                  <a:pt x="1868643" y="1356961"/>
                  <a:pt x="1820987" y="1428445"/>
                </a:cubicBezTo>
                <a:cubicBezTo>
                  <a:pt x="1785656" y="1480209"/>
                  <a:pt x="1689933" y="1578808"/>
                  <a:pt x="1533819" y="1724241"/>
                </a:cubicBezTo>
                <a:cubicBezTo>
                  <a:pt x="1339908" y="1904184"/>
                  <a:pt x="1210087" y="2048589"/>
                  <a:pt x="1144354" y="2157459"/>
                </a:cubicBezTo>
                <a:cubicBezTo>
                  <a:pt x="1078622" y="2266328"/>
                  <a:pt x="1039182" y="2381565"/>
                  <a:pt x="1026036" y="2503170"/>
                </a:cubicBezTo>
                <a:lnTo>
                  <a:pt x="2240032" y="2503170"/>
                </a:lnTo>
                <a:lnTo>
                  <a:pt x="2240032" y="2181492"/>
                </a:lnTo>
                <a:lnTo>
                  <a:pt x="1552306" y="2181492"/>
                </a:lnTo>
                <a:cubicBezTo>
                  <a:pt x="1570382" y="2150269"/>
                  <a:pt x="1594005" y="2118225"/>
                  <a:pt x="1623174" y="2085359"/>
                </a:cubicBezTo>
                <a:cubicBezTo>
                  <a:pt x="1652342" y="2052492"/>
                  <a:pt x="1721567" y="1985938"/>
                  <a:pt x="1830847" y="1885696"/>
                </a:cubicBezTo>
                <a:cubicBezTo>
                  <a:pt x="1940127" y="1785454"/>
                  <a:pt x="2015719" y="1708629"/>
                  <a:pt x="2057624" y="1655222"/>
                </a:cubicBezTo>
                <a:cubicBezTo>
                  <a:pt x="2120891" y="1574700"/>
                  <a:pt x="2167110" y="1497670"/>
                  <a:pt x="2196278" y="1424131"/>
                </a:cubicBezTo>
                <a:cubicBezTo>
                  <a:pt x="2225447" y="1350593"/>
                  <a:pt x="2240032" y="1273152"/>
                  <a:pt x="2240032" y="1191808"/>
                </a:cubicBezTo>
                <a:cubicBezTo>
                  <a:pt x="2240032" y="1048840"/>
                  <a:pt x="2189089" y="929289"/>
                  <a:pt x="2087203" y="833156"/>
                </a:cubicBezTo>
                <a:cubicBezTo>
                  <a:pt x="1985318" y="737022"/>
                  <a:pt x="1845226" y="688955"/>
                  <a:pt x="1666927" y="688955"/>
                </a:cubicBezTo>
                <a:close/>
                <a:moveTo>
                  <a:pt x="0" y="0"/>
                </a:moveTo>
                <a:lnTo>
                  <a:pt x="3286635" y="0"/>
                </a:lnTo>
                <a:lnTo>
                  <a:pt x="3286635" y="4975225"/>
                </a:lnTo>
                <a:lnTo>
                  <a:pt x="0" y="4975225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9875582" y="-838202"/>
            <a:ext cx="3286635" cy="4975225"/>
          </a:xfrm>
          <a:custGeom>
            <a:avLst/>
            <a:gdLst/>
            <a:ahLst/>
            <a:cxnLst/>
            <a:rect l="l" t="t" r="r" b="b"/>
            <a:pathLst>
              <a:path w="3286635" h="4975225">
                <a:moveTo>
                  <a:pt x="1247145" y="688903"/>
                </a:moveTo>
                <a:lnTo>
                  <a:pt x="1069667" y="1629287"/>
                </a:lnTo>
                <a:lnTo>
                  <a:pt x="1350674" y="1669959"/>
                </a:lnTo>
                <a:cubicBezTo>
                  <a:pt x="1429552" y="1582042"/>
                  <a:pt x="1518702" y="1538084"/>
                  <a:pt x="1618122" y="1538084"/>
                </a:cubicBezTo>
                <a:cubicBezTo>
                  <a:pt x="1697823" y="1538084"/>
                  <a:pt x="1762528" y="1565815"/>
                  <a:pt x="1812238" y="1621276"/>
                </a:cubicBezTo>
                <a:cubicBezTo>
                  <a:pt x="1861949" y="1676738"/>
                  <a:pt x="1886804" y="1759931"/>
                  <a:pt x="1886804" y="1870854"/>
                </a:cubicBezTo>
                <a:cubicBezTo>
                  <a:pt x="1886804" y="1989172"/>
                  <a:pt x="1861743" y="2077706"/>
                  <a:pt x="1811622" y="2136454"/>
                </a:cubicBezTo>
                <a:cubicBezTo>
                  <a:pt x="1761501" y="2195202"/>
                  <a:pt x="1700288" y="2224577"/>
                  <a:pt x="1627982" y="2224577"/>
                </a:cubicBezTo>
                <a:cubicBezTo>
                  <a:pt x="1564715" y="2224577"/>
                  <a:pt x="1508842" y="2201776"/>
                  <a:pt x="1460365" y="2156174"/>
                </a:cubicBezTo>
                <a:cubicBezTo>
                  <a:pt x="1411887" y="2110572"/>
                  <a:pt x="1382718" y="2048742"/>
                  <a:pt x="1372858" y="1970685"/>
                </a:cubicBezTo>
                <a:lnTo>
                  <a:pt x="1027763" y="2006427"/>
                </a:lnTo>
                <a:cubicBezTo>
                  <a:pt x="1048304" y="2157612"/>
                  <a:pt x="1111161" y="2277984"/>
                  <a:pt x="1216333" y="2367545"/>
                </a:cubicBezTo>
                <a:cubicBezTo>
                  <a:pt x="1321505" y="2457105"/>
                  <a:pt x="1457489" y="2501885"/>
                  <a:pt x="1624285" y="2501885"/>
                </a:cubicBezTo>
                <a:cubicBezTo>
                  <a:pt x="1832985" y="2501885"/>
                  <a:pt x="1996084" y="2422185"/>
                  <a:pt x="2113581" y="2262784"/>
                </a:cubicBezTo>
                <a:cubicBezTo>
                  <a:pt x="2199854" y="2146109"/>
                  <a:pt x="2242991" y="2013411"/>
                  <a:pt x="2242991" y="1864692"/>
                </a:cubicBezTo>
                <a:cubicBezTo>
                  <a:pt x="2242991" y="1686392"/>
                  <a:pt x="2189584" y="1541370"/>
                  <a:pt x="2082768" y="1429625"/>
                </a:cubicBezTo>
                <a:cubicBezTo>
                  <a:pt x="1975953" y="1317880"/>
                  <a:pt x="1845721" y="1262007"/>
                  <a:pt x="1692071" y="1262007"/>
                </a:cubicBezTo>
                <a:cubicBezTo>
                  <a:pt x="1611549" y="1262007"/>
                  <a:pt x="1532670" y="1281316"/>
                  <a:pt x="1455435" y="1319934"/>
                </a:cubicBezTo>
                <a:lnTo>
                  <a:pt x="1509664" y="1013046"/>
                </a:lnTo>
                <a:lnTo>
                  <a:pt x="2162880" y="1013046"/>
                </a:lnTo>
                <a:lnTo>
                  <a:pt x="2162880" y="688903"/>
                </a:lnTo>
                <a:close/>
                <a:moveTo>
                  <a:pt x="0" y="0"/>
                </a:moveTo>
                <a:lnTo>
                  <a:pt x="3286635" y="0"/>
                </a:lnTo>
                <a:lnTo>
                  <a:pt x="3286635" y="4975225"/>
                </a:lnTo>
                <a:lnTo>
                  <a:pt x="0" y="4975225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-593924" y="4370387"/>
            <a:ext cx="3286635" cy="4975225"/>
          </a:xfrm>
          <a:custGeom>
            <a:avLst/>
            <a:gdLst/>
            <a:ahLst/>
            <a:cxnLst/>
            <a:rect l="l" t="t" r="r" b="b"/>
            <a:pathLst>
              <a:path w="3286635" h="4975225">
                <a:moveTo>
                  <a:pt x="1685026" y="1546870"/>
                </a:moveTo>
                <a:cubicBezTo>
                  <a:pt x="1754045" y="1546870"/>
                  <a:pt x="1811561" y="1574190"/>
                  <a:pt x="1857574" y="1628831"/>
                </a:cubicBezTo>
                <a:cubicBezTo>
                  <a:pt x="1903587" y="1683471"/>
                  <a:pt x="1926593" y="1769539"/>
                  <a:pt x="1926593" y="1887036"/>
                </a:cubicBezTo>
                <a:cubicBezTo>
                  <a:pt x="1926593" y="2001246"/>
                  <a:pt x="1905230" y="2083411"/>
                  <a:pt x="1862504" y="2133532"/>
                </a:cubicBezTo>
                <a:cubicBezTo>
                  <a:pt x="1819778" y="2183653"/>
                  <a:pt x="1766370" y="2208714"/>
                  <a:pt x="1702281" y="2208714"/>
                </a:cubicBezTo>
                <a:cubicBezTo>
                  <a:pt x="1635727" y="2208714"/>
                  <a:pt x="1576568" y="2178107"/>
                  <a:pt x="1524804" y="2116894"/>
                </a:cubicBezTo>
                <a:cubicBezTo>
                  <a:pt x="1473039" y="2055681"/>
                  <a:pt x="1447157" y="1968790"/>
                  <a:pt x="1447157" y="1856224"/>
                </a:cubicBezTo>
                <a:cubicBezTo>
                  <a:pt x="1447157" y="1754338"/>
                  <a:pt x="1470164" y="1677308"/>
                  <a:pt x="1516176" y="1625133"/>
                </a:cubicBezTo>
                <a:cubicBezTo>
                  <a:pt x="1562189" y="1572958"/>
                  <a:pt x="1618472" y="1546870"/>
                  <a:pt x="1685026" y="1546870"/>
                </a:cubicBezTo>
                <a:close/>
                <a:moveTo>
                  <a:pt x="1719536" y="650855"/>
                </a:moveTo>
                <a:cubicBezTo>
                  <a:pt x="1523982" y="650855"/>
                  <a:pt x="1364992" y="723983"/>
                  <a:pt x="1242565" y="870237"/>
                </a:cubicBezTo>
                <a:cubicBezTo>
                  <a:pt x="1120138" y="1016492"/>
                  <a:pt x="1058925" y="1255183"/>
                  <a:pt x="1058925" y="1586310"/>
                </a:cubicBezTo>
                <a:cubicBezTo>
                  <a:pt x="1058925" y="1909220"/>
                  <a:pt x="1117674" y="2141543"/>
                  <a:pt x="1235170" y="2283279"/>
                </a:cubicBezTo>
                <a:cubicBezTo>
                  <a:pt x="1352667" y="2425014"/>
                  <a:pt x="1502619" y="2495882"/>
                  <a:pt x="1685026" y="2495882"/>
                </a:cubicBezTo>
                <a:cubicBezTo>
                  <a:pt x="1855109" y="2495882"/>
                  <a:pt x="1994380" y="2440010"/>
                  <a:pt x="2102838" y="2328265"/>
                </a:cubicBezTo>
                <a:cubicBezTo>
                  <a:pt x="2211297" y="2216519"/>
                  <a:pt x="2265526" y="2068211"/>
                  <a:pt x="2265526" y="1883338"/>
                </a:cubicBezTo>
                <a:cubicBezTo>
                  <a:pt x="2265526" y="1709147"/>
                  <a:pt x="2213967" y="1567001"/>
                  <a:pt x="2110849" y="1456899"/>
                </a:cubicBezTo>
                <a:cubicBezTo>
                  <a:pt x="2007731" y="1346797"/>
                  <a:pt x="1883867" y="1291746"/>
                  <a:pt x="1739256" y="1291746"/>
                </a:cubicBezTo>
                <a:cubicBezTo>
                  <a:pt x="1611077" y="1291746"/>
                  <a:pt x="1503851" y="1342689"/>
                  <a:pt x="1417578" y="1444574"/>
                </a:cubicBezTo>
                <a:cubicBezTo>
                  <a:pt x="1430724" y="1236695"/>
                  <a:pt x="1462563" y="1099890"/>
                  <a:pt x="1513095" y="1034158"/>
                </a:cubicBezTo>
                <a:cubicBezTo>
                  <a:pt x="1563627" y="968425"/>
                  <a:pt x="1625456" y="935559"/>
                  <a:pt x="1698584" y="935559"/>
                </a:cubicBezTo>
                <a:cubicBezTo>
                  <a:pt x="1753635" y="935559"/>
                  <a:pt x="1798415" y="951992"/>
                  <a:pt x="1832924" y="984858"/>
                </a:cubicBezTo>
                <a:cubicBezTo>
                  <a:pt x="1867434" y="1017724"/>
                  <a:pt x="1888797" y="1068667"/>
                  <a:pt x="1897013" y="1137686"/>
                </a:cubicBezTo>
                <a:lnTo>
                  <a:pt x="2232249" y="1100712"/>
                </a:lnTo>
                <a:cubicBezTo>
                  <a:pt x="2207599" y="954457"/>
                  <a:pt x="2150289" y="842917"/>
                  <a:pt x="2060317" y="766092"/>
                </a:cubicBezTo>
                <a:cubicBezTo>
                  <a:pt x="1970346" y="689268"/>
                  <a:pt x="1856752" y="650855"/>
                  <a:pt x="1719536" y="650855"/>
                </a:cubicBezTo>
                <a:close/>
                <a:moveTo>
                  <a:pt x="0" y="0"/>
                </a:moveTo>
                <a:lnTo>
                  <a:pt x="3286635" y="0"/>
                </a:lnTo>
                <a:lnTo>
                  <a:pt x="3286635" y="4975225"/>
                </a:lnTo>
                <a:lnTo>
                  <a:pt x="0" y="4975225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2895912" y="4370387"/>
            <a:ext cx="3286635" cy="4975225"/>
          </a:xfrm>
          <a:custGeom>
            <a:avLst/>
            <a:gdLst/>
            <a:ahLst/>
            <a:cxnLst/>
            <a:rect l="l" t="t" r="r" b="b"/>
            <a:pathLst>
              <a:path w="3286635" h="4975225">
                <a:moveTo>
                  <a:pt x="1084039" y="718539"/>
                </a:moveTo>
                <a:lnTo>
                  <a:pt x="1084039" y="1040217"/>
                </a:lnTo>
                <a:lnTo>
                  <a:pt x="1871596" y="1040217"/>
                </a:lnTo>
                <a:cubicBezTo>
                  <a:pt x="1708908" y="1244809"/>
                  <a:pt x="1578881" y="1476927"/>
                  <a:pt x="1481515" y="1736570"/>
                </a:cubicBezTo>
                <a:cubicBezTo>
                  <a:pt x="1384149" y="1996213"/>
                  <a:pt x="1332590" y="2250926"/>
                  <a:pt x="1326838" y="2500709"/>
                </a:cubicBezTo>
                <a:lnTo>
                  <a:pt x="1660841" y="2500709"/>
                </a:lnTo>
                <a:cubicBezTo>
                  <a:pt x="1660019" y="2341308"/>
                  <a:pt x="1686107" y="2160339"/>
                  <a:pt x="1739104" y="1957800"/>
                </a:cubicBezTo>
                <a:cubicBezTo>
                  <a:pt x="1792101" y="1755262"/>
                  <a:pt x="1869131" y="1564022"/>
                  <a:pt x="1970194" y="1384080"/>
                </a:cubicBezTo>
                <a:cubicBezTo>
                  <a:pt x="2071258" y="1204137"/>
                  <a:pt x="2170678" y="1066099"/>
                  <a:pt x="2268455" y="969965"/>
                </a:cubicBezTo>
                <a:lnTo>
                  <a:pt x="2268455" y="718539"/>
                </a:lnTo>
                <a:close/>
                <a:moveTo>
                  <a:pt x="0" y="0"/>
                </a:moveTo>
                <a:lnTo>
                  <a:pt x="3286635" y="0"/>
                </a:lnTo>
                <a:lnTo>
                  <a:pt x="3286635" y="4975225"/>
                </a:lnTo>
                <a:lnTo>
                  <a:pt x="0" y="4975225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6385746" y="4370387"/>
            <a:ext cx="3286635" cy="4975225"/>
          </a:xfrm>
          <a:custGeom>
            <a:avLst/>
            <a:gdLst/>
            <a:ahLst/>
            <a:cxnLst/>
            <a:rect l="l" t="t" r="r" b="b"/>
            <a:pathLst>
              <a:path w="3286635" h="4975225">
                <a:moveTo>
                  <a:pt x="1643697" y="1609499"/>
                </a:moveTo>
                <a:cubicBezTo>
                  <a:pt x="1716825" y="1609499"/>
                  <a:pt x="1777216" y="1635176"/>
                  <a:pt x="1824872" y="1686529"/>
                </a:cubicBezTo>
                <a:cubicBezTo>
                  <a:pt x="1872528" y="1737883"/>
                  <a:pt x="1896356" y="1805875"/>
                  <a:pt x="1896356" y="1890505"/>
                </a:cubicBezTo>
                <a:cubicBezTo>
                  <a:pt x="1896356" y="1987461"/>
                  <a:pt x="1872939" y="2061615"/>
                  <a:pt x="1826105" y="2112968"/>
                </a:cubicBezTo>
                <a:cubicBezTo>
                  <a:pt x="1779271" y="2164322"/>
                  <a:pt x="1720111" y="2189999"/>
                  <a:pt x="1648627" y="2189999"/>
                </a:cubicBezTo>
                <a:cubicBezTo>
                  <a:pt x="1575500" y="2189999"/>
                  <a:pt x="1514492" y="2163295"/>
                  <a:pt x="1465604" y="2109887"/>
                </a:cubicBezTo>
                <a:cubicBezTo>
                  <a:pt x="1416715" y="2056480"/>
                  <a:pt x="1392271" y="1982120"/>
                  <a:pt x="1392271" y="1886808"/>
                </a:cubicBezTo>
                <a:cubicBezTo>
                  <a:pt x="1392271" y="1818610"/>
                  <a:pt x="1413018" y="1755343"/>
                  <a:pt x="1454511" y="1697005"/>
                </a:cubicBezTo>
                <a:cubicBezTo>
                  <a:pt x="1496005" y="1638668"/>
                  <a:pt x="1559067" y="1609499"/>
                  <a:pt x="1643697" y="1609499"/>
                </a:cubicBezTo>
                <a:close/>
                <a:moveTo>
                  <a:pt x="1642465" y="897124"/>
                </a:moveTo>
                <a:cubicBezTo>
                  <a:pt x="1706554" y="897124"/>
                  <a:pt x="1758113" y="916638"/>
                  <a:pt x="1797142" y="955667"/>
                </a:cubicBezTo>
                <a:cubicBezTo>
                  <a:pt x="1836170" y="994696"/>
                  <a:pt x="1855685" y="1046665"/>
                  <a:pt x="1855685" y="1111576"/>
                </a:cubicBezTo>
                <a:cubicBezTo>
                  <a:pt x="1855685" y="1180595"/>
                  <a:pt x="1835965" y="1234619"/>
                  <a:pt x="1796525" y="1273648"/>
                </a:cubicBezTo>
                <a:cubicBezTo>
                  <a:pt x="1757086" y="1312676"/>
                  <a:pt x="1704500" y="1332191"/>
                  <a:pt x="1638768" y="1332191"/>
                </a:cubicBezTo>
                <a:cubicBezTo>
                  <a:pt x="1573857" y="1332191"/>
                  <a:pt x="1521887" y="1312882"/>
                  <a:pt x="1482858" y="1274264"/>
                </a:cubicBezTo>
                <a:cubicBezTo>
                  <a:pt x="1443830" y="1235646"/>
                  <a:pt x="1424316" y="1181828"/>
                  <a:pt x="1424316" y="1112809"/>
                </a:cubicBezTo>
                <a:cubicBezTo>
                  <a:pt x="1424316" y="1047898"/>
                  <a:pt x="1444035" y="995723"/>
                  <a:pt x="1483475" y="956283"/>
                </a:cubicBezTo>
                <a:cubicBezTo>
                  <a:pt x="1522914" y="916844"/>
                  <a:pt x="1575911" y="897124"/>
                  <a:pt x="1642465" y="897124"/>
                </a:cubicBezTo>
                <a:close/>
                <a:moveTo>
                  <a:pt x="1638768" y="622280"/>
                </a:moveTo>
                <a:cubicBezTo>
                  <a:pt x="1465398" y="622280"/>
                  <a:pt x="1331674" y="666239"/>
                  <a:pt x="1237594" y="754156"/>
                </a:cubicBezTo>
                <a:cubicBezTo>
                  <a:pt x="1143515" y="842073"/>
                  <a:pt x="1096475" y="953407"/>
                  <a:pt x="1096475" y="1088159"/>
                </a:cubicBezTo>
                <a:cubicBezTo>
                  <a:pt x="1096475" y="1167038"/>
                  <a:pt x="1116811" y="1239549"/>
                  <a:pt x="1157483" y="1305692"/>
                </a:cubicBezTo>
                <a:cubicBezTo>
                  <a:pt x="1198155" y="1371835"/>
                  <a:pt x="1263271" y="1423805"/>
                  <a:pt x="1352832" y="1461601"/>
                </a:cubicBezTo>
                <a:cubicBezTo>
                  <a:pt x="1248481" y="1505971"/>
                  <a:pt x="1172067" y="1569033"/>
                  <a:pt x="1123590" y="1650787"/>
                </a:cubicBezTo>
                <a:cubicBezTo>
                  <a:pt x="1075112" y="1732542"/>
                  <a:pt x="1050873" y="1822308"/>
                  <a:pt x="1050873" y="1920085"/>
                </a:cubicBezTo>
                <a:cubicBezTo>
                  <a:pt x="1050873" y="2097562"/>
                  <a:pt x="1115373" y="2237244"/>
                  <a:pt x="1244373" y="2339129"/>
                </a:cubicBezTo>
                <a:cubicBezTo>
                  <a:pt x="1353653" y="2425403"/>
                  <a:pt x="1490459" y="2468540"/>
                  <a:pt x="1654790" y="2468540"/>
                </a:cubicBezTo>
                <a:cubicBezTo>
                  <a:pt x="1831446" y="2468540"/>
                  <a:pt x="1972976" y="2416365"/>
                  <a:pt x="2079380" y="2312014"/>
                </a:cubicBezTo>
                <a:cubicBezTo>
                  <a:pt x="2185785" y="2207664"/>
                  <a:pt x="2238987" y="2072091"/>
                  <a:pt x="2238987" y="1905295"/>
                </a:cubicBezTo>
                <a:cubicBezTo>
                  <a:pt x="2238987" y="1804231"/>
                  <a:pt x="2212899" y="1715082"/>
                  <a:pt x="2160724" y="1637846"/>
                </a:cubicBezTo>
                <a:cubicBezTo>
                  <a:pt x="2108549" y="1560611"/>
                  <a:pt x="2032340" y="1501862"/>
                  <a:pt x="1932098" y="1461601"/>
                </a:cubicBezTo>
                <a:cubicBezTo>
                  <a:pt x="2010977" y="1427092"/>
                  <a:pt x="2072191" y="1377176"/>
                  <a:pt x="2115739" y="1311855"/>
                </a:cubicBezTo>
                <a:cubicBezTo>
                  <a:pt x="2159286" y="1246533"/>
                  <a:pt x="2181060" y="1171968"/>
                  <a:pt x="2181060" y="1088159"/>
                </a:cubicBezTo>
                <a:cubicBezTo>
                  <a:pt x="2181060" y="953407"/>
                  <a:pt x="2133610" y="842073"/>
                  <a:pt x="2038708" y="754156"/>
                </a:cubicBezTo>
                <a:cubicBezTo>
                  <a:pt x="1943807" y="666239"/>
                  <a:pt x="1810493" y="622280"/>
                  <a:pt x="1638768" y="622280"/>
                </a:cubicBezTo>
                <a:close/>
                <a:moveTo>
                  <a:pt x="0" y="0"/>
                </a:moveTo>
                <a:lnTo>
                  <a:pt x="3286635" y="0"/>
                </a:lnTo>
                <a:lnTo>
                  <a:pt x="3286635" y="4975225"/>
                </a:lnTo>
                <a:lnTo>
                  <a:pt x="0" y="4975225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9875580" y="4370387"/>
            <a:ext cx="3286635" cy="4975225"/>
          </a:xfrm>
          <a:custGeom>
            <a:avLst/>
            <a:gdLst/>
            <a:ahLst/>
            <a:cxnLst/>
            <a:rect l="l" t="t" r="r" b="b"/>
            <a:pathLst>
              <a:path w="3286635" h="4975225">
                <a:moveTo>
                  <a:pt x="1607355" y="932582"/>
                </a:moveTo>
                <a:cubicBezTo>
                  <a:pt x="1674731" y="932582"/>
                  <a:pt x="1734095" y="963394"/>
                  <a:pt x="1785449" y="1025018"/>
                </a:cubicBezTo>
                <a:cubicBezTo>
                  <a:pt x="1836802" y="1086642"/>
                  <a:pt x="1862479" y="1173327"/>
                  <a:pt x="1862479" y="1285072"/>
                </a:cubicBezTo>
                <a:cubicBezTo>
                  <a:pt x="1862479" y="1386957"/>
                  <a:pt x="1839678" y="1464193"/>
                  <a:pt x="1794076" y="1516779"/>
                </a:cubicBezTo>
                <a:cubicBezTo>
                  <a:pt x="1748474" y="1569365"/>
                  <a:pt x="1692396" y="1595658"/>
                  <a:pt x="1625842" y="1595658"/>
                </a:cubicBezTo>
                <a:cubicBezTo>
                  <a:pt x="1556823" y="1595658"/>
                  <a:pt x="1499308" y="1568338"/>
                  <a:pt x="1453295" y="1513698"/>
                </a:cubicBezTo>
                <a:cubicBezTo>
                  <a:pt x="1407282" y="1459057"/>
                  <a:pt x="1384276" y="1373400"/>
                  <a:pt x="1384276" y="1256725"/>
                </a:cubicBezTo>
                <a:cubicBezTo>
                  <a:pt x="1384276" y="1141693"/>
                  <a:pt x="1405433" y="1058911"/>
                  <a:pt x="1447749" y="1008380"/>
                </a:cubicBezTo>
                <a:cubicBezTo>
                  <a:pt x="1490064" y="957848"/>
                  <a:pt x="1543266" y="932582"/>
                  <a:pt x="1607355" y="932582"/>
                </a:cubicBezTo>
                <a:close/>
                <a:moveTo>
                  <a:pt x="1623377" y="645413"/>
                </a:moveTo>
                <a:cubicBezTo>
                  <a:pt x="1454938" y="645413"/>
                  <a:pt x="1316284" y="701491"/>
                  <a:pt x="1207415" y="813647"/>
                </a:cubicBezTo>
                <a:cubicBezTo>
                  <a:pt x="1098545" y="925803"/>
                  <a:pt x="1044110" y="1073496"/>
                  <a:pt x="1044110" y="1256725"/>
                </a:cubicBezTo>
                <a:cubicBezTo>
                  <a:pt x="1044110" y="1432559"/>
                  <a:pt x="1095669" y="1575322"/>
                  <a:pt x="1198787" y="1685013"/>
                </a:cubicBezTo>
                <a:cubicBezTo>
                  <a:pt x="1301905" y="1794704"/>
                  <a:pt x="1424537" y="1849549"/>
                  <a:pt x="1566683" y="1849549"/>
                </a:cubicBezTo>
                <a:cubicBezTo>
                  <a:pt x="1697326" y="1849549"/>
                  <a:pt x="1806196" y="1799017"/>
                  <a:pt x="1893291" y="1697954"/>
                </a:cubicBezTo>
                <a:cubicBezTo>
                  <a:pt x="1879323" y="1905011"/>
                  <a:pt x="1847279" y="2041406"/>
                  <a:pt x="1797158" y="2107138"/>
                </a:cubicBezTo>
                <a:cubicBezTo>
                  <a:pt x="1747037" y="2172870"/>
                  <a:pt x="1686234" y="2205737"/>
                  <a:pt x="1614750" y="2205737"/>
                </a:cubicBezTo>
                <a:cubicBezTo>
                  <a:pt x="1558056" y="2205737"/>
                  <a:pt x="1512454" y="2189304"/>
                  <a:pt x="1477944" y="2156437"/>
                </a:cubicBezTo>
                <a:cubicBezTo>
                  <a:pt x="1443435" y="2123571"/>
                  <a:pt x="1422072" y="2073039"/>
                  <a:pt x="1413855" y="2004842"/>
                </a:cubicBezTo>
                <a:lnTo>
                  <a:pt x="1078620" y="2041817"/>
                </a:lnTo>
                <a:cubicBezTo>
                  <a:pt x="1103270" y="2191358"/>
                  <a:pt x="1159142" y="2303719"/>
                  <a:pt x="1246238" y="2378901"/>
                </a:cubicBezTo>
                <a:cubicBezTo>
                  <a:pt x="1333333" y="2454082"/>
                  <a:pt x="1447543" y="2491673"/>
                  <a:pt x="1588868" y="2491673"/>
                </a:cubicBezTo>
                <a:cubicBezTo>
                  <a:pt x="1785244" y="2491673"/>
                  <a:pt x="1944645" y="2418545"/>
                  <a:pt x="2067071" y="2272291"/>
                </a:cubicBezTo>
                <a:cubicBezTo>
                  <a:pt x="2189498" y="2126036"/>
                  <a:pt x="2250711" y="1887756"/>
                  <a:pt x="2250711" y="1557451"/>
                </a:cubicBezTo>
                <a:cubicBezTo>
                  <a:pt x="2250711" y="1232897"/>
                  <a:pt x="2191963" y="999752"/>
                  <a:pt x="2074466" y="858017"/>
                </a:cubicBezTo>
                <a:cubicBezTo>
                  <a:pt x="1956969" y="716281"/>
                  <a:pt x="1806607" y="645413"/>
                  <a:pt x="1623377" y="645413"/>
                </a:cubicBezTo>
                <a:close/>
                <a:moveTo>
                  <a:pt x="0" y="0"/>
                </a:moveTo>
                <a:lnTo>
                  <a:pt x="3286635" y="0"/>
                </a:lnTo>
                <a:lnTo>
                  <a:pt x="3286635" y="4975225"/>
                </a:lnTo>
                <a:lnTo>
                  <a:pt x="0" y="4975225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13597" y="2431393"/>
            <a:ext cx="11137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+mj-ea"/>
                <a:ea typeface="+mj-ea"/>
              </a:rPr>
              <a:t>这一页是已经做好的镂空数字，用于转场页，直接复制即可。</a:t>
            </a:r>
          </a:p>
        </p:txBody>
      </p:sp>
    </p:spTree>
    <p:extLst>
      <p:ext uri="{BB962C8B-B14F-4D97-AF65-F5344CB8AC3E}">
        <p14:creationId xmlns:p14="http://schemas.microsoft.com/office/powerpoint/2010/main" val="45664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+mj-ea"/>
                <a:cs typeface="+mn-cs"/>
              </a:rPr>
              <a:t>柴犬哥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/>
                <a:ea typeface="+mj-ea"/>
                <a:cs typeface="+mn-cs"/>
              </a:rPr>
              <a:t>北京大学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878085D3-7C83-4CF9-A808-1C7CA5004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a14="http://schemas.microsoft.com/office/drawing/2010/main" xmlns:a16="http://schemas.microsoft.com/office/drawing/2014/main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21BBF7-6056-49D6-9DD7-6E06857D9D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44" y="3670662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1" b="15488"/>
          <a:stretch/>
        </p:blipFill>
        <p:spPr>
          <a:xfrm>
            <a:off x="0" y="-73742"/>
            <a:ext cx="12192000" cy="693174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213131" y="1158875"/>
            <a:ext cx="3991976" cy="4975225"/>
            <a:chOff x="2213131" y="1158875"/>
            <a:chExt cx="3991976" cy="4975225"/>
          </a:xfrm>
        </p:grpSpPr>
        <p:sp>
          <p:nvSpPr>
            <p:cNvPr id="19" name="任意多边形 18"/>
            <p:cNvSpPr/>
            <p:nvPr/>
          </p:nvSpPr>
          <p:spPr>
            <a:xfrm>
              <a:off x="2213131" y="1158875"/>
              <a:ext cx="3286635" cy="4975225"/>
            </a:xfrm>
            <a:custGeom>
              <a:avLst/>
              <a:gdLst/>
              <a:ahLst/>
              <a:cxnLst/>
              <a:rect l="l" t="t" r="r" b="b"/>
              <a:pathLst>
                <a:path w="3286635" h="4975225">
                  <a:moveTo>
                    <a:pt x="1638458" y="627841"/>
                  </a:moveTo>
                  <a:cubicBezTo>
                    <a:pt x="1539038" y="627841"/>
                    <a:pt x="1449272" y="646534"/>
                    <a:pt x="1369160" y="683919"/>
                  </a:cubicBezTo>
                  <a:cubicBezTo>
                    <a:pt x="1289049" y="721305"/>
                    <a:pt x="1226603" y="772658"/>
                    <a:pt x="1181823" y="837980"/>
                  </a:cubicBezTo>
                  <a:cubicBezTo>
                    <a:pt x="1137043" y="903301"/>
                    <a:pt x="1103560" y="990602"/>
                    <a:pt x="1081375" y="1099882"/>
                  </a:cubicBezTo>
                  <a:lnTo>
                    <a:pt x="1400589" y="1154112"/>
                  </a:lnTo>
                  <a:cubicBezTo>
                    <a:pt x="1409627" y="1075233"/>
                    <a:pt x="1435098" y="1015252"/>
                    <a:pt x="1477003" y="974169"/>
                  </a:cubicBezTo>
                  <a:cubicBezTo>
                    <a:pt x="1518907" y="933086"/>
                    <a:pt x="1569439" y="912545"/>
                    <a:pt x="1628598" y="912545"/>
                  </a:cubicBezTo>
                  <a:cubicBezTo>
                    <a:pt x="1688579" y="912545"/>
                    <a:pt x="1736646" y="930621"/>
                    <a:pt x="1772798" y="966774"/>
                  </a:cubicBezTo>
                  <a:cubicBezTo>
                    <a:pt x="1808951" y="1002927"/>
                    <a:pt x="1827028" y="1051405"/>
                    <a:pt x="1827028" y="1112207"/>
                  </a:cubicBezTo>
                  <a:cubicBezTo>
                    <a:pt x="1827028" y="1183691"/>
                    <a:pt x="1802378" y="1241002"/>
                    <a:pt x="1753079" y="1284139"/>
                  </a:cubicBezTo>
                  <a:cubicBezTo>
                    <a:pt x="1703779" y="1327275"/>
                    <a:pt x="1632295" y="1347611"/>
                    <a:pt x="1538627" y="1345146"/>
                  </a:cubicBezTo>
                  <a:lnTo>
                    <a:pt x="1500420" y="1627385"/>
                  </a:lnTo>
                  <a:cubicBezTo>
                    <a:pt x="1562044" y="1610130"/>
                    <a:pt x="1615041" y="1601503"/>
                    <a:pt x="1659410" y="1601503"/>
                  </a:cubicBezTo>
                  <a:cubicBezTo>
                    <a:pt x="1726786" y="1601503"/>
                    <a:pt x="1783891" y="1626974"/>
                    <a:pt x="1830725" y="1677917"/>
                  </a:cubicBezTo>
                  <a:cubicBezTo>
                    <a:pt x="1877559" y="1728859"/>
                    <a:pt x="1900977" y="1797878"/>
                    <a:pt x="1900977" y="1884974"/>
                  </a:cubicBezTo>
                  <a:cubicBezTo>
                    <a:pt x="1900977" y="1976999"/>
                    <a:pt x="1876532" y="2050127"/>
                    <a:pt x="1827644" y="2104356"/>
                  </a:cubicBezTo>
                  <a:cubicBezTo>
                    <a:pt x="1778755" y="2158585"/>
                    <a:pt x="1718569" y="2185700"/>
                    <a:pt x="1647085" y="2185700"/>
                  </a:cubicBezTo>
                  <a:cubicBezTo>
                    <a:pt x="1580531" y="2185700"/>
                    <a:pt x="1523837" y="2163104"/>
                    <a:pt x="1477003" y="2117913"/>
                  </a:cubicBezTo>
                  <a:cubicBezTo>
                    <a:pt x="1430168" y="2072722"/>
                    <a:pt x="1401410" y="2007401"/>
                    <a:pt x="1390729" y="1921948"/>
                  </a:cubicBezTo>
                  <a:lnTo>
                    <a:pt x="1055493" y="1962620"/>
                  </a:lnTo>
                  <a:cubicBezTo>
                    <a:pt x="1072748" y="2114627"/>
                    <a:pt x="1135194" y="2237669"/>
                    <a:pt x="1242831" y="2331749"/>
                  </a:cubicBezTo>
                  <a:cubicBezTo>
                    <a:pt x="1350468" y="2425829"/>
                    <a:pt x="1486041" y="2472868"/>
                    <a:pt x="1649550" y="2472868"/>
                  </a:cubicBezTo>
                  <a:cubicBezTo>
                    <a:pt x="1822098" y="2472868"/>
                    <a:pt x="1966298" y="2416996"/>
                    <a:pt x="2082151" y="2305251"/>
                  </a:cubicBezTo>
                  <a:cubicBezTo>
                    <a:pt x="2198005" y="2193505"/>
                    <a:pt x="2255932" y="2058343"/>
                    <a:pt x="2255932" y="1899764"/>
                  </a:cubicBezTo>
                  <a:cubicBezTo>
                    <a:pt x="2255932" y="1790483"/>
                    <a:pt x="2224914" y="1697226"/>
                    <a:pt x="2162879" y="1619990"/>
                  </a:cubicBezTo>
                  <a:cubicBezTo>
                    <a:pt x="2100844" y="1542754"/>
                    <a:pt x="2018062" y="1493044"/>
                    <a:pt x="1914534" y="1470860"/>
                  </a:cubicBezTo>
                  <a:cubicBezTo>
                    <a:pt x="2087903" y="1376369"/>
                    <a:pt x="2174588" y="1249834"/>
                    <a:pt x="2174588" y="1091255"/>
                  </a:cubicBezTo>
                  <a:cubicBezTo>
                    <a:pt x="2174588" y="979510"/>
                    <a:pt x="2132273" y="879268"/>
                    <a:pt x="2047642" y="790529"/>
                  </a:cubicBezTo>
                  <a:cubicBezTo>
                    <a:pt x="1944935" y="682071"/>
                    <a:pt x="1808540" y="627841"/>
                    <a:pt x="1638458" y="627841"/>
                  </a:cubicBezTo>
                  <a:close/>
                  <a:moveTo>
                    <a:pt x="0" y="0"/>
                  </a:moveTo>
                  <a:lnTo>
                    <a:pt x="3286635" y="0"/>
                  </a:lnTo>
                  <a:lnTo>
                    <a:pt x="3286635" y="4975225"/>
                  </a:lnTo>
                  <a:lnTo>
                    <a:pt x="0" y="497522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918472" y="4118877"/>
              <a:ext cx="1884304" cy="0"/>
            </a:xfrm>
            <a:prstGeom prst="line">
              <a:avLst/>
            </a:prstGeom>
            <a:ln>
              <a:solidFill>
                <a:srgbClr val="CFAE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2894729" y="4493092"/>
              <a:ext cx="1974239" cy="670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结论与分析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503940" y="1631265"/>
              <a:ext cx="701167" cy="24876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>
                  <a:latin typeface="+mj-lt"/>
                  <a:ea typeface="思源宋体 CN Heavy" panose="02020900000000000000" pitchFamily="18" charset="-122"/>
                </a:rPr>
                <a:t>Results And Analysis</a:t>
              </a:r>
              <a:endParaRPr lang="zh-CN" altLang="en-US" dirty="0">
                <a:latin typeface="+mj-lt"/>
                <a:ea typeface="思源宋体 CN Heavy" panose="020209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77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217305" y="1164945"/>
            <a:ext cx="3987802" cy="4975225"/>
            <a:chOff x="2217305" y="1164945"/>
            <a:chExt cx="3987802" cy="4975225"/>
          </a:xfrm>
        </p:grpSpPr>
        <p:sp>
          <p:nvSpPr>
            <p:cNvPr id="20" name="任意多边形 19"/>
            <p:cNvSpPr/>
            <p:nvPr/>
          </p:nvSpPr>
          <p:spPr>
            <a:xfrm>
              <a:off x="2217305" y="1164945"/>
              <a:ext cx="3286635" cy="4975225"/>
            </a:xfrm>
            <a:custGeom>
              <a:avLst/>
              <a:gdLst/>
              <a:ahLst/>
              <a:cxnLst/>
              <a:rect l="l" t="t" r="r" b="b"/>
              <a:pathLst>
                <a:path w="3286635" h="4975225">
                  <a:moveTo>
                    <a:pt x="1732173" y="1201816"/>
                  </a:moveTo>
                  <a:lnTo>
                    <a:pt x="1732173" y="1819289"/>
                  </a:lnTo>
                  <a:lnTo>
                    <a:pt x="1316826" y="1819289"/>
                  </a:lnTo>
                  <a:close/>
                  <a:moveTo>
                    <a:pt x="1776543" y="673080"/>
                  </a:moveTo>
                  <a:lnTo>
                    <a:pt x="992683" y="1820522"/>
                  </a:lnTo>
                  <a:lnTo>
                    <a:pt x="992683" y="2123713"/>
                  </a:lnTo>
                  <a:lnTo>
                    <a:pt x="1732173" y="2123713"/>
                  </a:lnTo>
                  <a:lnTo>
                    <a:pt x="1732173" y="2487295"/>
                  </a:lnTo>
                  <a:lnTo>
                    <a:pt x="2067408" y="2487295"/>
                  </a:lnTo>
                  <a:lnTo>
                    <a:pt x="2067408" y="2123713"/>
                  </a:lnTo>
                  <a:lnTo>
                    <a:pt x="2291721" y="2123713"/>
                  </a:lnTo>
                  <a:lnTo>
                    <a:pt x="2291721" y="1819289"/>
                  </a:lnTo>
                  <a:lnTo>
                    <a:pt x="2067408" y="1819289"/>
                  </a:lnTo>
                  <a:lnTo>
                    <a:pt x="2067408" y="673080"/>
                  </a:lnTo>
                  <a:close/>
                  <a:moveTo>
                    <a:pt x="0" y="0"/>
                  </a:moveTo>
                  <a:lnTo>
                    <a:pt x="3286635" y="0"/>
                  </a:lnTo>
                  <a:lnTo>
                    <a:pt x="3286635" y="4975225"/>
                  </a:lnTo>
                  <a:lnTo>
                    <a:pt x="0" y="497522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918472" y="4118877"/>
              <a:ext cx="1884304" cy="0"/>
            </a:xfrm>
            <a:prstGeom prst="line">
              <a:avLst/>
            </a:prstGeom>
            <a:ln>
              <a:solidFill>
                <a:srgbClr val="CFAE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2873503" y="4493092"/>
              <a:ext cx="1974239" cy="670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问题与讨论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503940" y="1631265"/>
              <a:ext cx="701167" cy="24876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>
                  <a:latin typeface="+mj-lt"/>
                  <a:ea typeface="思源宋体 CN Heavy" panose="02020900000000000000" pitchFamily="18" charset="-122"/>
                </a:rPr>
                <a:t>Analysis Of The Problem</a:t>
              </a:r>
              <a:endParaRPr lang="zh-CN" altLang="en-US" dirty="0">
                <a:latin typeface="+mj-lt"/>
                <a:ea typeface="思源宋体 CN Heavy" panose="020209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148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9"/>
          <a:stretch/>
        </p:blipFill>
        <p:spPr>
          <a:xfrm>
            <a:off x="0" y="0"/>
            <a:ext cx="12192000" cy="687274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217305" y="1158940"/>
            <a:ext cx="3987802" cy="4975225"/>
            <a:chOff x="2217305" y="1158940"/>
            <a:chExt cx="3987802" cy="4975225"/>
          </a:xfrm>
        </p:grpSpPr>
        <p:sp>
          <p:nvSpPr>
            <p:cNvPr id="19" name="任意多边形 18"/>
            <p:cNvSpPr/>
            <p:nvPr/>
          </p:nvSpPr>
          <p:spPr>
            <a:xfrm>
              <a:off x="2217305" y="1158940"/>
              <a:ext cx="3286635" cy="4975225"/>
            </a:xfrm>
            <a:custGeom>
              <a:avLst/>
              <a:gdLst/>
              <a:ahLst/>
              <a:cxnLst/>
              <a:rect l="l" t="t" r="r" b="b"/>
              <a:pathLst>
                <a:path w="3286635" h="4975225">
                  <a:moveTo>
                    <a:pt x="1247145" y="688903"/>
                  </a:moveTo>
                  <a:lnTo>
                    <a:pt x="1069667" y="1629287"/>
                  </a:lnTo>
                  <a:lnTo>
                    <a:pt x="1350674" y="1669959"/>
                  </a:lnTo>
                  <a:cubicBezTo>
                    <a:pt x="1429552" y="1582042"/>
                    <a:pt x="1518702" y="1538084"/>
                    <a:pt x="1618122" y="1538084"/>
                  </a:cubicBezTo>
                  <a:cubicBezTo>
                    <a:pt x="1697823" y="1538084"/>
                    <a:pt x="1762528" y="1565815"/>
                    <a:pt x="1812238" y="1621276"/>
                  </a:cubicBezTo>
                  <a:cubicBezTo>
                    <a:pt x="1861949" y="1676738"/>
                    <a:pt x="1886804" y="1759931"/>
                    <a:pt x="1886804" y="1870854"/>
                  </a:cubicBezTo>
                  <a:cubicBezTo>
                    <a:pt x="1886804" y="1989172"/>
                    <a:pt x="1861743" y="2077706"/>
                    <a:pt x="1811622" y="2136454"/>
                  </a:cubicBezTo>
                  <a:cubicBezTo>
                    <a:pt x="1761501" y="2195202"/>
                    <a:pt x="1700288" y="2224577"/>
                    <a:pt x="1627982" y="2224577"/>
                  </a:cubicBezTo>
                  <a:cubicBezTo>
                    <a:pt x="1564715" y="2224577"/>
                    <a:pt x="1508842" y="2201776"/>
                    <a:pt x="1460365" y="2156174"/>
                  </a:cubicBezTo>
                  <a:cubicBezTo>
                    <a:pt x="1411887" y="2110572"/>
                    <a:pt x="1382718" y="2048742"/>
                    <a:pt x="1372858" y="1970685"/>
                  </a:cubicBezTo>
                  <a:lnTo>
                    <a:pt x="1027763" y="2006427"/>
                  </a:lnTo>
                  <a:cubicBezTo>
                    <a:pt x="1048304" y="2157612"/>
                    <a:pt x="1111161" y="2277984"/>
                    <a:pt x="1216333" y="2367545"/>
                  </a:cubicBezTo>
                  <a:cubicBezTo>
                    <a:pt x="1321505" y="2457105"/>
                    <a:pt x="1457489" y="2501885"/>
                    <a:pt x="1624285" y="2501885"/>
                  </a:cubicBezTo>
                  <a:cubicBezTo>
                    <a:pt x="1832985" y="2501885"/>
                    <a:pt x="1996084" y="2422185"/>
                    <a:pt x="2113581" y="2262784"/>
                  </a:cubicBezTo>
                  <a:cubicBezTo>
                    <a:pt x="2199854" y="2146109"/>
                    <a:pt x="2242991" y="2013411"/>
                    <a:pt x="2242991" y="1864692"/>
                  </a:cubicBezTo>
                  <a:cubicBezTo>
                    <a:pt x="2242991" y="1686392"/>
                    <a:pt x="2189584" y="1541370"/>
                    <a:pt x="2082768" y="1429625"/>
                  </a:cubicBezTo>
                  <a:cubicBezTo>
                    <a:pt x="1975953" y="1317880"/>
                    <a:pt x="1845721" y="1262007"/>
                    <a:pt x="1692071" y="1262007"/>
                  </a:cubicBezTo>
                  <a:cubicBezTo>
                    <a:pt x="1611549" y="1262007"/>
                    <a:pt x="1532670" y="1281316"/>
                    <a:pt x="1455435" y="1319934"/>
                  </a:cubicBezTo>
                  <a:lnTo>
                    <a:pt x="1509664" y="1013046"/>
                  </a:lnTo>
                  <a:lnTo>
                    <a:pt x="2162880" y="1013046"/>
                  </a:lnTo>
                  <a:lnTo>
                    <a:pt x="2162880" y="688903"/>
                  </a:lnTo>
                  <a:close/>
                  <a:moveTo>
                    <a:pt x="0" y="0"/>
                  </a:moveTo>
                  <a:lnTo>
                    <a:pt x="3286635" y="0"/>
                  </a:lnTo>
                  <a:lnTo>
                    <a:pt x="3286635" y="4975225"/>
                  </a:lnTo>
                  <a:lnTo>
                    <a:pt x="0" y="497522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918472" y="4118877"/>
              <a:ext cx="1884304" cy="0"/>
            </a:xfrm>
            <a:prstGeom prst="line">
              <a:avLst/>
            </a:prstGeom>
            <a:ln>
              <a:solidFill>
                <a:srgbClr val="CFAE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3049474" y="4493092"/>
              <a:ext cx="1622297" cy="670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后期愿景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503940" y="1631265"/>
              <a:ext cx="701167" cy="24876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>
                  <a:latin typeface="+mj-lt"/>
                  <a:ea typeface="思源宋体 CN Heavy" panose="02020900000000000000" pitchFamily="18" charset="-122"/>
                </a:rPr>
                <a:t>Plans of the Project</a:t>
              </a:r>
              <a:endParaRPr lang="zh-CN" altLang="en-US" dirty="0">
                <a:latin typeface="+mj-lt"/>
                <a:ea typeface="思源宋体 CN Heavy" panose="020209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12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1600200"/>
            <a:ext cx="10858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j-ea"/>
                <a:ea typeface="+mj-ea"/>
              </a:rPr>
              <a:t>这是一个说明页：</a:t>
            </a:r>
            <a:endParaRPr lang="en-US" altLang="zh-CN" sz="4000" dirty="0">
              <a:latin typeface="+mj-ea"/>
              <a:ea typeface="+mj-ea"/>
            </a:endParaRPr>
          </a:p>
          <a:p>
            <a:r>
              <a:rPr lang="zh-CN" altLang="en-US" sz="4000" dirty="0">
                <a:latin typeface="+mj-ea"/>
                <a:ea typeface="+mj-ea"/>
              </a:rPr>
              <a:t>我提供了两个封面供你选择，其中一个带有穿插效果，不适合自己修改；另一个没有穿插效果，如果不喜欢可以直接把底层图片替换掉。</a:t>
            </a:r>
            <a:endParaRPr lang="en-US" altLang="zh-CN" sz="4000" dirty="0">
              <a:latin typeface="+mj-ea"/>
              <a:ea typeface="+mj-ea"/>
            </a:endParaRPr>
          </a:p>
          <a:p>
            <a:r>
              <a:rPr lang="en-US" altLang="zh-CN" sz="4000" dirty="0">
                <a:latin typeface="+mj-ea"/>
                <a:ea typeface="+mj-ea"/>
              </a:rPr>
              <a:t>1-8P</a:t>
            </a:r>
            <a:r>
              <a:rPr lang="zh-CN" altLang="en-US" sz="4000" dirty="0">
                <a:latin typeface="+mj-ea"/>
                <a:ea typeface="+mj-ea"/>
              </a:rPr>
              <a:t>均采用了</a:t>
            </a:r>
            <a:r>
              <a:rPr lang="en-US" altLang="zh-CN" sz="4000" dirty="0">
                <a:latin typeface="+mj-ea"/>
                <a:ea typeface="+mj-ea"/>
              </a:rPr>
              <a:t>“</a:t>
            </a:r>
            <a:r>
              <a:rPr lang="zh-CN" altLang="en-US" sz="4000" dirty="0">
                <a:latin typeface="+mj-ea"/>
                <a:ea typeface="+mj-ea"/>
              </a:rPr>
              <a:t>封面</a:t>
            </a:r>
            <a:r>
              <a:rPr lang="en-US" altLang="zh-CN" sz="4000" dirty="0">
                <a:latin typeface="+mj-ea"/>
                <a:ea typeface="+mj-ea"/>
              </a:rPr>
              <a:t>”</a:t>
            </a:r>
            <a:r>
              <a:rPr lang="zh-CN" altLang="en-US" sz="4000" dirty="0">
                <a:latin typeface="+mj-ea"/>
                <a:ea typeface="+mj-ea"/>
              </a:rPr>
              <a:t>版式。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27882" y="6443003"/>
            <a:ext cx="260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College of engineering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4887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90000"/>
      </a:accent1>
      <a:accent2>
        <a:srgbClr val="5B9BD5"/>
      </a:accent2>
      <a:accent3>
        <a:srgbClr val="F7D097"/>
      </a:accent3>
      <a:accent4>
        <a:srgbClr val="E85C40"/>
      </a:accent4>
      <a:accent5>
        <a:srgbClr val="89D1DB"/>
      </a:accent5>
      <a:accent6>
        <a:srgbClr val="C5AD5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思源黑体 CN Bold"/>
        <a:cs typeface=""/>
      </a:majorFont>
      <a:minorFont>
        <a:latin typeface="Ari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90000"/>
      </a:accent1>
      <a:accent2>
        <a:srgbClr val="5B9BD5"/>
      </a:accent2>
      <a:accent3>
        <a:srgbClr val="F7D097"/>
      </a:accent3>
      <a:accent4>
        <a:srgbClr val="E85C40"/>
      </a:accent4>
      <a:accent5>
        <a:srgbClr val="89D1DB"/>
      </a:accent5>
      <a:accent6>
        <a:srgbClr val="C5AD5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思源黑体 CN Bold"/>
        <a:cs typeface=""/>
      </a:majorFont>
      <a:minorFont>
        <a:latin typeface="Ari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2826</Words>
  <Application>Microsoft Office PowerPoint</Application>
  <PresentationFormat>宽屏</PresentationFormat>
  <Paragraphs>368</Paragraphs>
  <Slides>54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54</vt:i4>
      </vt:variant>
    </vt:vector>
  </HeadingPairs>
  <TitlesOfParts>
    <vt:vector size="66" baseType="lpstr">
      <vt:lpstr>思源黑体 CN Bold</vt:lpstr>
      <vt:lpstr>思源黑体 CN Normal</vt:lpstr>
      <vt:lpstr>微软雅黑</vt:lpstr>
      <vt:lpstr>Arial</vt:lpstr>
      <vt:lpstr>Arial Black</vt:lpstr>
      <vt:lpstr>Calibri</vt:lpstr>
      <vt:lpstr>Century Gothic</vt:lpstr>
      <vt:lpstr>Segoe UI</vt:lpstr>
      <vt:lpstr>Segoe UI Light</vt:lpstr>
      <vt:lpstr>Office 主题</vt:lpstr>
      <vt:lpstr>1_Office 主题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Yunxuan Liu</cp:lastModifiedBy>
  <cp:revision>1243</cp:revision>
  <dcterms:created xsi:type="dcterms:W3CDTF">2018-12-16T01:34:43Z</dcterms:created>
  <dcterms:modified xsi:type="dcterms:W3CDTF">2019-04-13T07:11:51Z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2019-04-13T07:11:50.9355606Z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2c63d085-a6af-4ed3-8e67-7f506ff77d21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